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72" r:id="rId4"/>
    <p:sldId id="257" r:id="rId5"/>
    <p:sldId id="258" r:id="rId6"/>
    <p:sldId id="259" r:id="rId7"/>
    <p:sldId id="263" r:id="rId8"/>
    <p:sldId id="267" r:id="rId9"/>
    <p:sldId id="261" r:id="rId10"/>
    <p:sldId id="262" r:id="rId11"/>
    <p:sldId id="266" r:id="rId12"/>
    <p:sldId id="264" r:id="rId13"/>
    <p:sldId id="269" r:id="rId14"/>
    <p:sldId id="270" r:id="rId15"/>
    <p:sldId id="273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E9FF17"/>
    <a:srgbClr val="FFFF99"/>
    <a:srgbClr val="CCCCFF"/>
    <a:srgbClr val="F5FF97"/>
    <a:srgbClr val="060600"/>
    <a:srgbClr val="CCFF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EFF00C-5F73-47C3-908A-AE4FFD720DEB}" type="doc">
      <dgm:prSet loTypeId="urn:microsoft.com/office/officeart/2005/8/layout/process2" loCatId="process" qsTypeId="urn:microsoft.com/office/officeart/2005/8/quickstyle/3d2#1" qsCatId="3D" csTypeId="urn:microsoft.com/office/officeart/2005/8/colors/colorful5" csCatId="colorful" phldr="1"/>
      <dgm:spPr/>
    </dgm:pt>
    <dgm:pt modelId="{FEBE1C93-BE3E-4C56-9911-EA4C5D96A953}">
      <dgm:prSet phldrT="[Текст]" custT="1"/>
      <dgm:spPr>
        <a:solidFill>
          <a:schemeClr val="accent3"/>
        </a:solidFill>
        <a:ln>
          <a:solidFill>
            <a:srgbClr val="00B050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Наблюдения 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B4BB26F-A74D-4C88-BC09-D6C3885AB03A}" type="parTrans" cxnId="{8AF66877-D4E2-4385-9F39-E0BBB76E9F46}">
      <dgm:prSet/>
      <dgm:spPr/>
      <dgm:t>
        <a:bodyPr/>
        <a:lstStyle/>
        <a:p>
          <a:endParaRPr lang="ru-RU"/>
        </a:p>
      </dgm:t>
    </dgm:pt>
    <dgm:pt modelId="{69DCFFA8-9316-4D87-A6BC-A0AA839BEB8D}" type="sibTrans" cxnId="{8AF66877-D4E2-4385-9F39-E0BBB76E9F46}">
      <dgm:prSet/>
      <dgm:spPr/>
      <dgm:t>
        <a:bodyPr/>
        <a:lstStyle/>
        <a:p>
          <a:endParaRPr lang="ru-RU"/>
        </a:p>
      </dgm:t>
    </dgm:pt>
    <dgm:pt modelId="{52388F15-44B6-44CD-A4AA-E18A86986091}">
      <dgm:prSet phldrT="[Текст]" custT="1"/>
      <dgm:spPr>
        <a:solidFill>
          <a:schemeClr val="accent4">
            <a:lumMod val="60000"/>
            <a:lumOff val="40000"/>
          </a:schemeClr>
        </a:solidFill>
        <a:ln>
          <a:solidFill>
            <a:schemeClr val="accent2"/>
          </a:solidFill>
        </a:ln>
      </dgm:spPr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Продуктивная деятельность  (оформление тематических выставок ,изготовление подарков и сувениров для взрослых и сверстников)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97A1DBA-0F03-40A9-AEBB-6D6A255B417D}" type="parTrans" cxnId="{D94E0D40-1655-47AF-9F76-252656017D00}">
      <dgm:prSet/>
      <dgm:spPr/>
      <dgm:t>
        <a:bodyPr/>
        <a:lstStyle/>
        <a:p>
          <a:endParaRPr lang="ru-RU"/>
        </a:p>
      </dgm:t>
    </dgm:pt>
    <dgm:pt modelId="{A5AEF589-5326-45D1-82D3-97303C5B1E55}" type="sibTrans" cxnId="{D94E0D40-1655-47AF-9F76-252656017D00}">
      <dgm:prSet/>
      <dgm:spPr/>
      <dgm:t>
        <a:bodyPr/>
        <a:lstStyle/>
        <a:p>
          <a:endParaRPr lang="ru-RU"/>
        </a:p>
      </dgm:t>
    </dgm:pt>
    <dgm:pt modelId="{5716576D-B9A9-44B5-9E21-DC522FD2DEC1}">
      <dgm:prSet phldrT="[Текст]" custT="1"/>
      <dgm:spPr>
        <a:solidFill>
          <a:schemeClr val="accent6">
            <a:lumMod val="40000"/>
            <a:lumOff val="6000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Проектная деятельность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8E98FD6-B550-42C0-9FC3-2DB80945CCBF}" type="parTrans" cxnId="{D4D2C83A-7109-4139-8399-B3F7903C2B65}">
      <dgm:prSet/>
      <dgm:spPr/>
      <dgm:t>
        <a:bodyPr/>
        <a:lstStyle/>
        <a:p>
          <a:endParaRPr lang="ru-RU"/>
        </a:p>
      </dgm:t>
    </dgm:pt>
    <dgm:pt modelId="{C2CAA81E-B82E-4226-97D9-A9C24C8D11CA}" type="sibTrans" cxnId="{D4D2C83A-7109-4139-8399-B3F7903C2B65}">
      <dgm:prSet/>
      <dgm:spPr/>
      <dgm:t>
        <a:bodyPr/>
        <a:lstStyle/>
        <a:p>
          <a:endParaRPr lang="ru-RU"/>
        </a:p>
      </dgm:t>
    </dgm:pt>
    <dgm:pt modelId="{B5180D97-2728-4532-98DF-E91E1E392A3E}">
      <dgm:prSet phldrT="[Текст]" custT="1"/>
      <dgm:spPr>
        <a:solidFill>
          <a:srgbClr val="FFFF99"/>
        </a:solidFill>
        <a:ln>
          <a:solidFill>
            <a:schemeClr val="accent5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Придумывание  сказок, историй  и  их театрализация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D80940D-2A2E-4108-8529-3C8B710A2280}" type="parTrans" cxnId="{94ECEE75-A270-4D7D-9595-7CF98B50CDA4}">
      <dgm:prSet/>
      <dgm:spPr/>
      <dgm:t>
        <a:bodyPr/>
        <a:lstStyle/>
        <a:p>
          <a:endParaRPr lang="ru-RU"/>
        </a:p>
      </dgm:t>
    </dgm:pt>
    <dgm:pt modelId="{7958FF52-A7B6-4F57-B751-075CAB3712D5}" type="sibTrans" cxnId="{94ECEE75-A270-4D7D-9595-7CF98B50CDA4}">
      <dgm:prSet/>
      <dgm:spPr/>
      <dgm:t>
        <a:bodyPr/>
        <a:lstStyle/>
        <a:p>
          <a:endParaRPr lang="ru-RU"/>
        </a:p>
      </dgm:t>
    </dgm:pt>
    <dgm:pt modelId="{6817CEB5-F623-44BD-BC94-6850F33F7096}">
      <dgm:prSet phldrT="[Текст]" custT="1"/>
      <dgm:spPr>
        <a:solidFill>
          <a:srgbClr val="FFFF99"/>
        </a:solidFill>
        <a:ln>
          <a:solidFill>
            <a:srgbClr val="FFC000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Организация экскурсий и целевых прогулок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E9FBC84-C4D6-4E0F-A9B0-23F4BF97B049}" type="parTrans" cxnId="{3EEF5819-A6ED-4973-ADC5-70AA87E604F8}">
      <dgm:prSet/>
      <dgm:spPr/>
      <dgm:t>
        <a:bodyPr/>
        <a:lstStyle/>
        <a:p>
          <a:endParaRPr lang="ru-RU"/>
        </a:p>
      </dgm:t>
    </dgm:pt>
    <dgm:pt modelId="{D9DCDE82-7DC7-441F-89C8-FB5924F20FBC}" type="sibTrans" cxnId="{3EEF5819-A6ED-4973-ADC5-70AA87E604F8}">
      <dgm:prSet/>
      <dgm:spPr/>
      <dgm:t>
        <a:bodyPr/>
        <a:lstStyle/>
        <a:p>
          <a:endParaRPr lang="ru-RU"/>
        </a:p>
      </dgm:t>
    </dgm:pt>
    <dgm:pt modelId="{B57DDADC-1EEE-44BC-8507-7E9B25CB9E4B}">
      <dgm:prSet phldrT="[Текст]" custT="1"/>
      <dgm:spPr>
        <a:solidFill>
          <a:schemeClr val="accent3">
            <a:lumMod val="60000"/>
            <a:lumOff val="40000"/>
          </a:schemeClr>
        </a:solidFill>
        <a:ln>
          <a:solidFill>
            <a:schemeClr val="accent4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Трудовая деятельность 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4522651-9657-4F2D-A56E-B0D4FDCEFCC2}" type="parTrans" cxnId="{511E8651-5E2F-41AE-8C4A-089401440520}">
      <dgm:prSet/>
      <dgm:spPr/>
      <dgm:t>
        <a:bodyPr/>
        <a:lstStyle/>
        <a:p>
          <a:endParaRPr lang="ru-RU"/>
        </a:p>
      </dgm:t>
    </dgm:pt>
    <dgm:pt modelId="{050348DB-CAE8-4237-8FC9-C95AC7E0EDD8}" type="sibTrans" cxnId="{511E8651-5E2F-41AE-8C4A-089401440520}">
      <dgm:prSet/>
      <dgm:spPr/>
      <dgm:t>
        <a:bodyPr/>
        <a:lstStyle/>
        <a:p>
          <a:endParaRPr lang="ru-RU"/>
        </a:p>
      </dgm:t>
    </dgm:pt>
    <dgm:pt modelId="{8F89B33F-00F0-49BF-89EF-E2FDA53035ED}">
      <dgm:prSet phldrT="[Текст]" custT="1"/>
      <dgm:spPr>
        <a:solidFill>
          <a:srgbClr val="CCCCFF"/>
        </a:solidFill>
        <a:ln>
          <a:solidFill>
            <a:srgbClr val="7030A0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Моделирование  и решение проблемных ситуаций 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0E9428B-18E0-4618-A54E-40CE6890CD5E}" type="parTrans" cxnId="{EED79388-FD52-4972-AC56-C81575EFB69E}">
      <dgm:prSet/>
      <dgm:spPr/>
      <dgm:t>
        <a:bodyPr/>
        <a:lstStyle/>
        <a:p>
          <a:endParaRPr lang="ru-RU"/>
        </a:p>
      </dgm:t>
    </dgm:pt>
    <dgm:pt modelId="{14C91817-604D-4932-A052-AC54A5DC9FD7}" type="sibTrans" cxnId="{EED79388-FD52-4972-AC56-C81575EFB69E}">
      <dgm:prSet/>
      <dgm:spPr/>
      <dgm:t>
        <a:bodyPr/>
        <a:lstStyle/>
        <a:p>
          <a:endParaRPr lang="ru-RU"/>
        </a:p>
      </dgm:t>
    </dgm:pt>
    <dgm:pt modelId="{8CA809D5-8865-4D4E-8158-D74FD8D576A6}">
      <dgm:prSet phldrT="[Текст]" custT="1"/>
      <dgm:spPr>
        <a:solidFill>
          <a:schemeClr val="accent5">
            <a:lumMod val="40000"/>
            <a:lumOff val="6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Досуговая</a:t>
          </a:r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деятельность (праздники, развлечения, викторины, конкурсы, КВН)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F3E7A45-40B2-4D3C-94FF-2B880E09E386}" type="parTrans" cxnId="{0C6A82E3-AB22-4AE0-9827-B66E26D31605}">
      <dgm:prSet/>
      <dgm:spPr/>
      <dgm:t>
        <a:bodyPr/>
        <a:lstStyle/>
        <a:p>
          <a:endParaRPr lang="ru-RU"/>
        </a:p>
      </dgm:t>
    </dgm:pt>
    <dgm:pt modelId="{BE934C89-F463-49C6-A11C-4CE5229FF60B}" type="sibTrans" cxnId="{0C6A82E3-AB22-4AE0-9827-B66E26D31605}">
      <dgm:prSet/>
      <dgm:spPr/>
      <dgm:t>
        <a:bodyPr/>
        <a:lstStyle/>
        <a:p>
          <a:endParaRPr lang="ru-RU"/>
        </a:p>
      </dgm:t>
    </dgm:pt>
    <dgm:pt modelId="{C43048B8-ABB7-49C9-83FC-6C1EA10C0427}">
      <dgm:prSet phldrT="[Текст]" custT="1"/>
      <dgm:spPr>
        <a:solidFill>
          <a:schemeClr val="accent3"/>
        </a:solidFill>
        <a:ln>
          <a:solidFill>
            <a:schemeClr val="accent4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Познавательно-исследовательская деятельность 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F39B06D-3002-4C4E-A460-5C722387F183}" type="parTrans" cxnId="{43DED89B-A4C4-4BDE-BBAF-21536D9B616B}">
      <dgm:prSet/>
      <dgm:spPr/>
      <dgm:t>
        <a:bodyPr/>
        <a:lstStyle/>
        <a:p>
          <a:endParaRPr lang="ru-RU"/>
        </a:p>
      </dgm:t>
    </dgm:pt>
    <dgm:pt modelId="{3D82CE42-F8C6-4452-8DB1-5E5834580362}" type="sibTrans" cxnId="{43DED89B-A4C4-4BDE-BBAF-21536D9B616B}">
      <dgm:prSet/>
      <dgm:spPr/>
      <dgm:t>
        <a:bodyPr/>
        <a:lstStyle/>
        <a:p>
          <a:endParaRPr lang="ru-RU"/>
        </a:p>
      </dgm:t>
    </dgm:pt>
    <dgm:pt modelId="{10F829D3-9563-4B68-8CB6-B1C199592002}">
      <dgm:prSet phldrT="[Текст]" custT="1"/>
      <dgm:spPr>
        <a:solidFill>
          <a:srgbClr val="FFFF99"/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Чтение 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AA4D154-2A80-4475-BA27-C8A56AA5F021}" type="parTrans" cxnId="{936DAA03-44B1-4CFC-884D-CDA53B4FEC6A}">
      <dgm:prSet/>
      <dgm:spPr/>
      <dgm:t>
        <a:bodyPr/>
        <a:lstStyle/>
        <a:p>
          <a:endParaRPr lang="ru-RU"/>
        </a:p>
      </dgm:t>
    </dgm:pt>
    <dgm:pt modelId="{527DC2E5-715D-461B-A06F-249C229D4D9A}" type="sibTrans" cxnId="{936DAA03-44B1-4CFC-884D-CDA53B4FEC6A}">
      <dgm:prSet/>
      <dgm:spPr/>
      <dgm:t>
        <a:bodyPr/>
        <a:lstStyle/>
        <a:p>
          <a:endParaRPr lang="ru-RU"/>
        </a:p>
      </dgm:t>
    </dgm:pt>
    <dgm:pt modelId="{F2D37074-CA10-4ABE-B6DE-ADEDBE8484A6}">
      <dgm:prSet phldrT="[Текст]" custT="1"/>
      <dgm:spPr>
        <a:solidFill>
          <a:schemeClr val="accent2">
            <a:lumMod val="40000"/>
            <a:lumOff val="6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Сочинение писем и пожеланий заболевшим сверстникам и взрослым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02AC4FB-4618-4D6D-8736-9E349E646634}" type="parTrans" cxnId="{2C8A59B6-3631-489E-85C8-6F644C30E761}">
      <dgm:prSet/>
      <dgm:spPr/>
      <dgm:t>
        <a:bodyPr/>
        <a:lstStyle/>
        <a:p>
          <a:endParaRPr lang="ru-RU"/>
        </a:p>
      </dgm:t>
    </dgm:pt>
    <dgm:pt modelId="{74CDA520-8D5B-4095-9927-5F4BE29D3AC3}" type="sibTrans" cxnId="{2C8A59B6-3631-489E-85C8-6F644C30E761}">
      <dgm:prSet/>
      <dgm:spPr/>
      <dgm:t>
        <a:bodyPr/>
        <a:lstStyle/>
        <a:p>
          <a:endParaRPr lang="ru-RU"/>
        </a:p>
      </dgm:t>
    </dgm:pt>
    <dgm:pt modelId="{6D90D95D-1E7D-4FD1-9970-5AA4B2975065}">
      <dgm:prSet phldrT="[Текст]" custT="1"/>
      <dgm:spPr>
        <a:solidFill>
          <a:srgbClr val="E9FF17"/>
        </a:solidFill>
        <a:ln>
          <a:solidFill>
            <a:srgbClr val="FFC000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Игровая деятельность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35DB667-037C-4B74-A1F3-0FE56B5AF701}" type="parTrans" cxnId="{67FE72F6-CB37-4075-A905-9A1266E085C5}">
      <dgm:prSet/>
      <dgm:spPr/>
      <dgm:t>
        <a:bodyPr/>
        <a:lstStyle/>
        <a:p>
          <a:endParaRPr lang="ru-RU"/>
        </a:p>
      </dgm:t>
    </dgm:pt>
    <dgm:pt modelId="{8A40EFEA-F13D-44DD-BA9D-990D1D522450}" type="sibTrans" cxnId="{67FE72F6-CB37-4075-A905-9A1266E085C5}">
      <dgm:prSet/>
      <dgm:spPr/>
      <dgm:t>
        <a:bodyPr/>
        <a:lstStyle/>
        <a:p>
          <a:endParaRPr lang="ru-RU"/>
        </a:p>
      </dgm:t>
    </dgm:pt>
    <dgm:pt modelId="{5AA9BF6E-9458-4C4E-BB2D-508EA5B614F8}" type="pres">
      <dgm:prSet presAssocID="{1CEFF00C-5F73-47C3-908A-AE4FFD720DEB}" presName="linearFlow" presStyleCnt="0">
        <dgm:presLayoutVars>
          <dgm:resizeHandles val="exact"/>
        </dgm:presLayoutVars>
      </dgm:prSet>
      <dgm:spPr/>
    </dgm:pt>
    <dgm:pt modelId="{9BE0E9C9-2B49-4D02-88D1-0C16A9EF64D1}" type="pres">
      <dgm:prSet presAssocID="{FEBE1C93-BE3E-4C56-9911-EA4C5D96A953}" presName="node" presStyleLbl="node1" presStyleIdx="0" presStyleCnt="12" custScaleX="410228" custScaleY="729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BAB8AC-02A7-448E-A213-EB80BFCB1B3D}" type="pres">
      <dgm:prSet presAssocID="{69DCFFA8-9316-4D87-A6BC-A0AA839BEB8D}" presName="sibTrans" presStyleLbl="sibTrans2D1" presStyleIdx="0" presStyleCnt="11"/>
      <dgm:spPr/>
      <dgm:t>
        <a:bodyPr/>
        <a:lstStyle/>
        <a:p>
          <a:endParaRPr lang="ru-RU"/>
        </a:p>
      </dgm:t>
    </dgm:pt>
    <dgm:pt modelId="{6A490AA0-5B39-4D0C-B18C-D888BA41A16C}" type="pres">
      <dgm:prSet presAssocID="{69DCFFA8-9316-4D87-A6BC-A0AA839BEB8D}" presName="connectorText" presStyleLbl="sibTrans2D1" presStyleIdx="0" presStyleCnt="11"/>
      <dgm:spPr/>
      <dgm:t>
        <a:bodyPr/>
        <a:lstStyle/>
        <a:p>
          <a:endParaRPr lang="ru-RU"/>
        </a:p>
      </dgm:t>
    </dgm:pt>
    <dgm:pt modelId="{65DF7A97-A70C-495B-BAF4-653FE1CBC840}" type="pres">
      <dgm:prSet presAssocID="{6817CEB5-F623-44BD-BC94-6850F33F7096}" presName="node" presStyleLbl="node1" presStyleIdx="1" presStyleCnt="12" custScaleX="410228" custScaleY="916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A5EB6C-41BE-4F7B-81C4-401B50146E06}" type="pres">
      <dgm:prSet presAssocID="{D9DCDE82-7DC7-441F-89C8-FB5924F20FBC}" presName="sibTrans" presStyleLbl="sibTrans2D1" presStyleIdx="1" presStyleCnt="11"/>
      <dgm:spPr/>
      <dgm:t>
        <a:bodyPr/>
        <a:lstStyle/>
        <a:p>
          <a:endParaRPr lang="ru-RU"/>
        </a:p>
      </dgm:t>
    </dgm:pt>
    <dgm:pt modelId="{D0764963-8DB4-4D90-A932-18085F62658E}" type="pres">
      <dgm:prSet presAssocID="{D9DCDE82-7DC7-441F-89C8-FB5924F20FBC}" presName="connectorText" presStyleLbl="sibTrans2D1" presStyleIdx="1" presStyleCnt="11"/>
      <dgm:spPr/>
      <dgm:t>
        <a:bodyPr/>
        <a:lstStyle/>
        <a:p>
          <a:endParaRPr lang="ru-RU"/>
        </a:p>
      </dgm:t>
    </dgm:pt>
    <dgm:pt modelId="{9DA33B02-E125-49F8-9365-8B52C1F25022}" type="pres">
      <dgm:prSet presAssocID="{52388F15-44B6-44CD-A4AA-E18A86986091}" presName="node" presStyleLbl="node1" presStyleIdx="2" presStyleCnt="12" custScaleX="410228" custScaleY="2104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9FCA31-9037-46E9-9192-E071CD92A38C}" type="pres">
      <dgm:prSet presAssocID="{A5AEF589-5326-45D1-82D3-97303C5B1E55}" presName="sibTrans" presStyleLbl="sibTrans2D1" presStyleIdx="2" presStyleCnt="11" custLinFactNeighborX="20952" custLinFactNeighborY="-6093"/>
      <dgm:spPr/>
      <dgm:t>
        <a:bodyPr/>
        <a:lstStyle/>
        <a:p>
          <a:endParaRPr lang="ru-RU"/>
        </a:p>
      </dgm:t>
    </dgm:pt>
    <dgm:pt modelId="{F39ECB5F-3A0D-4F72-A6C0-F14CA23DA2A0}" type="pres">
      <dgm:prSet presAssocID="{A5AEF589-5326-45D1-82D3-97303C5B1E55}" presName="connectorText" presStyleLbl="sibTrans2D1" presStyleIdx="2" presStyleCnt="11"/>
      <dgm:spPr/>
      <dgm:t>
        <a:bodyPr/>
        <a:lstStyle/>
        <a:p>
          <a:endParaRPr lang="ru-RU"/>
        </a:p>
      </dgm:t>
    </dgm:pt>
    <dgm:pt modelId="{01CBF405-B1C0-4DDF-85CE-8B7E6E30CF84}" type="pres">
      <dgm:prSet presAssocID="{5716576D-B9A9-44B5-9E21-DC522FD2DEC1}" presName="node" presStyleLbl="node1" presStyleIdx="3" presStyleCnt="12" custScaleX="413041" custScaleY="84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BABE05-BA9C-4CAE-AC93-3D643F08759B}" type="pres">
      <dgm:prSet presAssocID="{C2CAA81E-B82E-4226-97D9-A9C24C8D11CA}" presName="sibTrans" presStyleLbl="sibTrans2D1" presStyleIdx="3" presStyleCnt="11"/>
      <dgm:spPr/>
      <dgm:t>
        <a:bodyPr/>
        <a:lstStyle/>
        <a:p>
          <a:endParaRPr lang="ru-RU"/>
        </a:p>
      </dgm:t>
    </dgm:pt>
    <dgm:pt modelId="{CB1D5CCC-F082-4E12-B887-5B34D41F5878}" type="pres">
      <dgm:prSet presAssocID="{C2CAA81E-B82E-4226-97D9-A9C24C8D11CA}" presName="connectorText" presStyleLbl="sibTrans2D1" presStyleIdx="3" presStyleCnt="11"/>
      <dgm:spPr/>
      <dgm:t>
        <a:bodyPr/>
        <a:lstStyle/>
        <a:p>
          <a:endParaRPr lang="ru-RU"/>
        </a:p>
      </dgm:t>
    </dgm:pt>
    <dgm:pt modelId="{73A03DD6-6CAC-4CAA-BD70-5334F5E1CF0D}" type="pres">
      <dgm:prSet presAssocID="{8F89B33F-00F0-49BF-89EF-E2FDA53035ED}" presName="node" presStyleLbl="node1" presStyleIdx="4" presStyleCnt="12" custScaleX="413041" custScaleY="1101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32F839-3F69-42C2-9ABB-87AE8C278F12}" type="pres">
      <dgm:prSet presAssocID="{14C91817-604D-4932-A052-AC54A5DC9FD7}" presName="sibTrans" presStyleLbl="sibTrans2D1" presStyleIdx="4" presStyleCnt="11"/>
      <dgm:spPr/>
      <dgm:t>
        <a:bodyPr/>
        <a:lstStyle/>
        <a:p>
          <a:endParaRPr lang="ru-RU"/>
        </a:p>
      </dgm:t>
    </dgm:pt>
    <dgm:pt modelId="{64BB5506-CC17-409E-BDC5-51673CC57016}" type="pres">
      <dgm:prSet presAssocID="{14C91817-604D-4932-A052-AC54A5DC9FD7}" presName="connectorText" presStyleLbl="sibTrans2D1" presStyleIdx="4" presStyleCnt="11"/>
      <dgm:spPr/>
      <dgm:t>
        <a:bodyPr/>
        <a:lstStyle/>
        <a:p>
          <a:endParaRPr lang="ru-RU"/>
        </a:p>
      </dgm:t>
    </dgm:pt>
    <dgm:pt modelId="{1FB9A990-958A-4E08-8E51-95D61CCE37A6}" type="pres">
      <dgm:prSet presAssocID="{B5180D97-2728-4532-98DF-E91E1E392A3E}" presName="node" presStyleLbl="node1" presStyleIdx="5" presStyleCnt="12" custScaleX="413041" custScaleY="1170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AFA048-84BE-4322-8016-68F458F3472F}" type="pres">
      <dgm:prSet presAssocID="{7958FF52-A7B6-4F57-B751-075CAB3712D5}" presName="sibTrans" presStyleLbl="sibTrans2D1" presStyleIdx="5" presStyleCnt="11"/>
      <dgm:spPr/>
      <dgm:t>
        <a:bodyPr/>
        <a:lstStyle/>
        <a:p>
          <a:endParaRPr lang="ru-RU"/>
        </a:p>
      </dgm:t>
    </dgm:pt>
    <dgm:pt modelId="{4149F7E8-9053-47B1-9DA1-9F2C3C1BCF4C}" type="pres">
      <dgm:prSet presAssocID="{7958FF52-A7B6-4F57-B751-075CAB3712D5}" presName="connectorText" presStyleLbl="sibTrans2D1" presStyleIdx="5" presStyleCnt="11"/>
      <dgm:spPr/>
      <dgm:t>
        <a:bodyPr/>
        <a:lstStyle/>
        <a:p>
          <a:endParaRPr lang="ru-RU"/>
        </a:p>
      </dgm:t>
    </dgm:pt>
    <dgm:pt modelId="{37ACC4E4-97E2-46D4-A55A-F0F911A283EB}" type="pres">
      <dgm:prSet presAssocID="{B57DDADC-1EEE-44BC-8507-7E9B25CB9E4B}" presName="node" presStyleLbl="node1" presStyleIdx="6" presStyleCnt="12" custScaleX="412433" custScaleY="135987" custLinFactNeighborX="-3534" custLinFactNeighborY="-147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D1D94F-B897-4C2A-A024-0FECCEEF7D37}" type="pres">
      <dgm:prSet presAssocID="{050348DB-CAE8-4237-8FC9-C95AC7E0EDD8}" presName="sibTrans" presStyleLbl="sibTrans2D1" presStyleIdx="6" presStyleCnt="11"/>
      <dgm:spPr/>
      <dgm:t>
        <a:bodyPr/>
        <a:lstStyle/>
        <a:p>
          <a:endParaRPr lang="ru-RU"/>
        </a:p>
      </dgm:t>
    </dgm:pt>
    <dgm:pt modelId="{783D453C-FB40-4DB3-A854-9290A2F613E0}" type="pres">
      <dgm:prSet presAssocID="{050348DB-CAE8-4237-8FC9-C95AC7E0EDD8}" presName="connectorText" presStyleLbl="sibTrans2D1" presStyleIdx="6" presStyleCnt="11"/>
      <dgm:spPr/>
      <dgm:t>
        <a:bodyPr/>
        <a:lstStyle/>
        <a:p>
          <a:endParaRPr lang="ru-RU"/>
        </a:p>
      </dgm:t>
    </dgm:pt>
    <dgm:pt modelId="{CFCE9071-087C-4467-8959-45B1EAF24267}" type="pres">
      <dgm:prSet presAssocID="{8CA809D5-8865-4D4E-8158-D74FD8D576A6}" presName="node" presStyleLbl="node1" presStyleIdx="7" presStyleCnt="12" custScaleX="413851" custScaleY="1434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1FB53A-BF34-42E4-94F7-B3D1A3B2E1E6}" type="pres">
      <dgm:prSet presAssocID="{BE934C89-F463-49C6-A11C-4CE5229FF60B}" presName="sibTrans" presStyleLbl="sibTrans2D1" presStyleIdx="7" presStyleCnt="11"/>
      <dgm:spPr/>
      <dgm:t>
        <a:bodyPr/>
        <a:lstStyle/>
        <a:p>
          <a:endParaRPr lang="ru-RU"/>
        </a:p>
      </dgm:t>
    </dgm:pt>
    <dgm:pt modelId="{33CE0896-FC1A-4515-8DB1-9896099888A7}" type="pres">
      <dgm:prSet presAssocID="{BE934C89-F463-49C6-A11C-4CE5229FF60B}" presName="connectorText" presStyleLbl="sibTrans2D1" presStyleIdx="7" presStyleCnt="11"/>
      <dgm:spPr/>
      <dgm:t>
        <a:bodyPr/>
        <a:lstStyle/>
        <a:p>
          <a:endParaRPr lang="ru-RU"/>
        </a:p>
      </dgm:t>
    </dgm:pt>
    <dgm:pt modelId="{2D64B1E1-7060-4D16-A306-4A0239150651}" type="pres">
      <dgm:prSet presAssocID="{C43048B8-ABB7-49C9-83FC-6C1EA10C0427}" presName="node" presStyleLbl="node1" presStyleIdx="8" presStyleCnt="12" custScaleX="4138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43E1F2-63E9-48FE-AB15-EEB8612A403E}" type="pres">
      <dgm:prSet presAssocID="{3D82CE42-F8C6-4452-8DB1-5E5834580362}" presName="sibTrans" presStyleLbl="sibTrans2D1" presStyleIdx="8" presStyleCnt="11"/>
      <dgm:spPr/>
      <dgm:t>
        <a:bodyPr/>
        <a:lstStyle/>
        <a:p>
          <a:endParaRPr lang="ru-RU"/>
        </a:p>
      </dgm:t>
    </dgm:pt>
    <dgm:pt modelId="{14B1BE1A-4C5A-48BC-83A8-A73021F4F919}" type="pres">
      <dgm:prSet presAssocID="{3D82CE42-F8C6-4452-8DB1-5E5834580362}" presName="connectorText" presStyleLbl="sibTrans2D1" presStyleIdx="8" presStyleCnt="11"/>
      <dgm:spPr/>
      <dgm:t>
        <a:bodyPr/>
        <a:lstStyle/>
        <a:p>
          <a:endParaRPr lang="ru-RU"/>
        </a:p>
      </dgm:t>
    </dgm:pt>
    <dgm:pt modelId="{F066AB33-9E73-49FB-939E-2F56AFD3A3EE}" type="pres">
      <dgm:prSet presAssocID="{10F829D3-9563-4B68-8CB6-B1C199592002}" presName="node" presStyleLbl="node1" presStyleIdx="9" presStyleCnt="12" custScaleX="4138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4DFF2A-3846-41CC-90CF-41BA6FFA5BE3}" type="pres">
      <dgm:prSet presAssocID="{527DC2E5-715D-461B-A06F-249C229D4D9A}" presName="sibTrans" presStyleLbl="sibTrans2D1" presStyleIdx="9" presStyleCnt="11"/>
      <dgm:spPr/>
      <dgm:t>
        <a:bodyPr/>
        <a:lstStyle/>
        <a:p>
          <a:endParaRPr lang="ru-RU"/>
        </a:p>
      </dgm:t>
    </dgm:pt>
    <dgm:pt modelId="{D8DB08B8-BD75-476B-9457-1520BC5BF86E}" type="pres">
      <dgm:prSet presAssocID="{527DC2E5-715D-461B-A06F-249C229D4D9A}" presName="connectorText" presStyleLbl="sibTrans2D1" presStyleIdx="9" presStyleCnt="11"/>
      <dgm:spPr/>
      <dgm:t>
        <a:bodyPr/>
        <a:lstStyle/>
        <a:p>
          <a:endParaRPr lang="ru-RU"/>
        </a:p>
      </dgm:t>
    </dgm:pt>
    <dgm:pt modelId="{C98E0692-EA24-4512-827B-A38E5B2C3AE2}" type="pres">
      <dgm:prSet presAssocID="{F2D37074-CA10-4ABE-B6DE-ADEDBE8484A6}" presName="node" presStyleLbl="node1" presStyleIdx="10" presStyleCnt="12" custScaleX="417126" custScaleY="1544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D2C55E-9332-4700-AA54-88C7589A2700}" type="pres">
      <dgm:prSet presAssocID="{74CDA520-8D5B-4095-9927-5F4BE29D3AC3}" presName="sibTrans" presStyleLbl="sibTrans2D1" presStyleIdx="10" presStyleCnt="11"/>
      <dgm:spPr/>
      <dgm:t>
        <a:bodyPr/>
        <a:lstStyle/>
        <a:p>
          <a:endParaRPr lang="ru-RU"/>
        </a:p>
      </dgm:t>
    </dgm:pt>
    <dgm:pt modelId="{B2A6228E-48E1-4740-AB54-8A455E0C3CE8}" type="pres">
      <dgm:prSet presAssocID="{74CDA520-8D5B-4095-9927-5F4BE29D3AC3}" presName="connectorText" presStyleLbl="sibTrans2D1" presStyleIdx="10" presStyleCnt="11"/>
      <dgm:spPr/>
      <dgm:t>
        <a:bodyPr/>
        <a:lstStyle/>
        <a:p>
          <a:endParaRPr lang="ru-RU"/>
        </a:p>
      </dgm:t>
    </dgm:pt>
    <dgm:pt modelId="{F6FAA9C5-5CD8-4A7C-9244-9A5F7ED5E61A}" type="pres">
      <dgm:prSet presAssocID="{6D90D95D-1E7D-4FD1-9970-5AA4B2975065}" presName="node" presStyleLbl="node1" presStyleIdx="11" presStyleCnt="12" custScaleX="417832" custScaleY="851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208DB4-C80E-4294-A293-49B1AC48157A}" type="presOf" srcId="{74CDA520-8D5B-4095-9927-5F4BE29D3AC3}" destId="{B2A6228E-48E1-4740-AB54-8A455E0C3CE8}" srcOrd="1" destOrd="0" presId="urn:microsoft.com/office/officeart/2005/8/layout/process2"/>
    <dgm:cxn modelId="{144508E4-B88B-4754-8D25-72CCDA927C6B}" type="presOf" srcId="{10F829D3-9563-4B68-8CB6-B1C199592002}" destId="{F066AB33-9E73-49FB-939E-2F56AFD3A3EE}" srcOrd="0" destOrd="0" presId="urn:microsoft.com/office/officeart/2005/8/layout/process2"/>
    <dgm:cxn modelId="{107F1D92-A3E6-4F28-845A-0F7A97FC268F}" type="presOf" srcId="{B57DDADC-1EEE-44BC-8507-7E9B25CB9E4B}" destId="{37ACC4E4-97E2-46D4-A55A-F0F911A283EB}" srcOrd="0" destOrd="0" presId="urn:microsoft.com/office/officeart/2005/8/layout/process2"/>
    <dgm:cxn modelId="{36B01572-921C-4FC5-A122-72D1AB797ABF}" type="presOf" srcId="{7958FF52-A7B6-4F57-B751-075CAB3712D5}" destId="{FCAFA048-84BE-4322-8016-68F458F3472F}" srcOrd="0" destOrd="0" presId="urn:microsoft.com/office/officeart/2005/8/layout/process2"/>
    <dgm:cxn modelId="{68CADCBC-A1A5-49B0-BB50-873A9034611F}" type="presOf" srcId="{6D90D95D-1E7D-4FD1-9970-5AA4B2975065}" destId="{F6FAA9C5-5CD8-4A7C-9244-9A5F7ED5E61A}" srcOrd="0" destOrd="0" presId="urn:microsoft.com/office/officeart/2005/8/layout/process2"/>
    <dgm:cxn modelId="{94ECEE75-A270-4D7D-9595-7CF98B50CDA4}" srcId="{1CEFF00C-5F73-47C3-908A-AE4FFD720DEB}" destId="{B5180D97-2728-4532-98DF-E91E1E392A3E}" srcOrd="5" destOrd="0" parTransId="{6D80940D-2A2E-4108-8529-3C8B710A2280}" sibTransId="{7958FF52-A7B6-4F57-B751-075CAB3712D5}"/>
    <dgm:cxn modelId="{9FFF6658-BDE6-49C8-BF36-7850346BD366}" type="presOf" srcId="{C2CAA81E-B82E-4226-97D9-A9C24C8D11CA}" destId="{3FBABE05-BA9C-4CAE-AC93-3D643F08759B}" srcOrd="0" destOrd="0" presId="urn:microsoft.com/office/officeart/2005/8/layout/process2"/>
    <dgm:cxn modelId="{936DAA03-44B1-4CFC-884D-CDA53B4FEC6A}" srcId="{1CEFF00C-5F73-47C3-908A-AE4FFD720DEB}" destId="{10F829D3-9563-4B68-8CB6-B1C199592002}" srcOrd="9" destOrd="0" parTransId="{1AA4D154-2A80-4475-BA27-C8A56AA5F021}" sibTransId="{527DC2E5-715D-461B-A06F-249C229D4D9A}"/>
    <dgm:cxn modelId="{EBDB631C-CED2-454B-8133-0204C9550134}" type="presOf" srcId="{A5AEF589-5326-45D1-82D3-97303C5B1E55}" destId="{489FCA31-9037-46E9-9192-E071CD92A38C}" srcOrd="0" destOrd="0" presId="urn:microsoft.com/office/officeart/2005/8/layout/process2"/>
    <dgm:cxn modelId="{50CC9185-AA2D-41E6-B527-FA9F0DC72329}" type="presOf" srcId="{BE934C89-F463-49C6-A11C-4CE5229FF60B}" destId="{33CE0896-FC1A-4515-8DB1-9896099888A7}" srcOrd="1" destOrd="0" presId="urn:microsoft.com/office/officeart/2005/8/layout/process2"/>
    <dgm:cxn modelId="{7D79281F-0106-4073-AD4E-32258567C56D}" type="presOf" srcId="{C43048B8-ABB7-49C9-83FC-6C1EA10C0427}" destId="{2D64B1E1-7060-4D16-A306-4A0239150651}" srcOrd="0" destOrd="0" presId="urn:microsoft.com/office/officeart/2005/8/layout/process2"/>
    <dgm:cxn modelId="{DBBFDE16-26B2-4159-97AC-00BBE0B963DC}" type="presOf" srcId="{D9DCDE82-7DC7-441F-89C8-FB5924F20FBC}" destId="{42A5EB6C-41BE-4F7B-81C4-401B50146E06}" srcOrd="0" destOrd="0" presId="urn:microsoft.com/office/officeart/2005/8/layout/process2"/>
    <dgm:cxn modelId="{8AF66877-D4E2-4385-9F39-E0BBB76E9F46}" srcId="{1CEFF00C-5F73-47C3-908A-AE4FFD720DEB}" destId="{FEBE1C93-BE3E-4C56-9911-EA4C5D96A953}" srcOrd="0" destOrd="0" parTransId="{CB4BB26F-A74D-4C88-BC09-D6C3885AB03A}" sibTransId="{69DCFFA8-9316-4D87-A6BC-A0AA839BEB8D}"/>
    <dgm:cxn modelId="{511E8651-5E2F-41AE-8C4A-089401440520}" srcId="{1CEFF00C-5F73-47C3-908A-AE4FFD720DEB}" destId="{B57DDADC-1EEE-44BC-8507-7E9B25CB9E4B}" srcOrd="6" destOrd="0" parTransId="{44522651-9657-4F2D-A56E-B0D4FDCEFCC2}" sibTransId="{050348DB-CAE8-4237-8FC9-C95AC7E0EDD8}"/>
    <dgm:cxn modelId="{846C1F8D-9FC9-4EAB-86A1-BB8F4839F23D}" type="presOf" srcId="{3D82CE42-F8C6-4452-8DB1-5E5834580362}" destId="{14B1BE1A-4C5A-48BC-83A8-A73021F4F919}" srcOrd="1" destOrd="0" presId="urn:microsoft.com/office/officeart/2005/8/layout/process2"/>
    <dgm:cxn modelId="{C669C107-AA00-4034-91C8-86BEB3213263}" type="presOf" srcId="{3D82CE42-F8C6-4452-8DB1-5E5834580362}" destId="{2743E1F2-63E9-48FE-AB15-EEB8612A403E}" srcOrd="0" destOrd="0" presId="urn:microsoft.com/office/officeart/2005/8/layout/process2"/>
    <dgm:cxn modelId="{D4D2C83A-7109-4139-8399-B3F7903C2B65}" srcId="{1CEFF00C-5F73-47C3-908A-AE4FFD720DEB}" destId="{5716576D-B9A9-44B5-9E21-DC522FD2DEC1}" srcOrd="3" destOrd="0" parTransId="{88E98FD6-B550-42C0-9FC3-2DB80945CCBF}" sibTransId="{C2CAA81E-B82E-4226-97D9-A9C24C8D11CA}"/>
    <dgm:cxn modelId="{EED79388-FD52-4972-AC56-C81575EFB69E}" srcId="{1CEFF00C-5F73-47C3-908A-AE4FFD720DEB}" destId="{8F89B33F-00F0-49BF-89EF-E2FDA53035ED}" srcOrd="4" destOrd="0" parTransId="{B0E9428B-18E0-4618-A54E-40CE6890CD5E}" sibTransId="{14C91817-604D-4932-A052-AC54A5DC9FD7}"/>
    <dgm:cxn modelId="{BCF8DB3B-F10F-4EB2-916B-C4DAE49707D1}" type="presOf" srcId="{8CA809D5-8865-4D4E-8158-D74FD8D576A6}" destId="{CFCE9071-087C-4467-8959-45B1EAF24267}" srcOrd="0" destOrd="0" presId="urn:microsoft.com/office/officeart/2005/8/layout/process2"/>
    <dgm:cxn modelId="{01F5E780-3F06-4E49-BB00-C90CCF9CFB13}" type="presOf" srcId="{1CEFF00C-5F73-47C3-908A-AE4FFD720DEB}" destId="{5AA9BF6E-9458-4C4E-BB2D-508EA5B614F8}" srcOrd="0" destOrd="0" presId="urn:microsoft.com/office/officeart/2005/8/layout/process2"/>
    <dgm:cxn modelId="{36F6DB45-CD81-49A5-84EF-FF12E0D6FD1A}" type="presOf" srcId="{69DCFFA8-9316-4D87-A6BC-A0AA839BEB8D}" destId="{1BBAB8AC-02A7-448E-A213-EB80BFCB1B3D}" srcOrd="0" destOrd="0" presId="urn:microsoft.com/office/officeart/2005/8/layout/process2"/>
    <dgm:cxn modelId="{3EEF5819-A6ED-4973-ADC5-70AA87E604F8}" srcId="{1CEFF00C-5F73-47C3-908A-AE4FFD720DEB}" destId="{6817CEB5-F623-44BD-BC94-6850F33F7096}" srcOrd="1" destOrd="0" parTransId="{BE9FBC84-C4D6-4E0F-A9B0-23F4BF97B049}" sibTransId="{D9DCDE82-7DC7-441F-89C8-FB5924F20FBC}"/>
    <dgm:cxn modelId="{316BF00C-CA60-44C1-AA92-1156CBE1FEEC}" type="presOf" srcId="{D9DCDE82-7DC7-441F-89C8-FB5924F20FBC}" destId="{D0764963-8DB4-4D90-A932-18085F62658E}" srcOrd="1" destOrd="0" presId="urn:microsoft.com/office/officeart/2005/8/layout/process2"/>
    <dgm:cxn modelId="{E91B62DD-C139-423B-9937-0F894224FC39}" type="presOf" srcId="{6817CEB5-F623-44BD-BC94-6850F33F7096}" destId="{65DF7A97-A70C-495B-BAF4-653FE1CBC840}" srcOrd="0" destOrd="0" presId="urn:microsoft.com/office/officeart/2005/8/layout/process2"/>
    <dgm:cxn modelId="{9E7734F2-0566-4978-AF97-3365BA946CCC}" type="presOf" srcId="{C2CAA81E-B82E-4226-97D9-A9C24C8D11CA}" destId="{CB1D5CCC-F082-4E12-B887-5B34D41F5878}" srcOrd="1" destOrd="0" presId="urn:microsoft.com/office/officeart/2005/8/layout/process2"/>
    <dgm:cxn modelId="{B8D4CFA4-0529-486D-B405-04D119D7A5D9}" type="presOf" srcId="{050348DB-CAE8-4237-8FC9-C95AC7E0EDD8}" destId="{783D453C-FB40-4DB3-A854-9290A2F613E0}" srcOrd="1" destOrd="0" presId="urn:microsoft.com/office/officeart/2005/8/layout/process2"/>
    <dgm:cxn modelId="{9A4BB620-6B07-48FF-A3FD-B3252DCD706A}" type="presOf" srcId="{8F89B33F-00F0-49BF-89EF-E2FDA53035ED}" destId="{73A03DD6-6CAC-4CAA-BD70-5334F5E1CF0D}" srcOrd="0" destOrd="0" presId="urn:microsoft.com/office/officeart/2005/8/layout/process2"/>
    <dgm:cxn modelId="{0C6A82E3-AB22-4AE0-9827-B66E26D31605}" srcId="{1CEFF00C-5F73-47C3-908A-AE4FFD720DEB}" destId="{8CA809D5-8865-4D4E-8158-D74FD8D576A6}" srcOrd="7" destOrd="0" parTransId="{EF3E7A45-40B2-4D3C-94FF-2B880E09E386}" sibTransId="{BE934C89-F463-49C6-A11C-4CE5229FF60B}"/>
    <dgm:cxn modelId="{7FD7070F-281B-450D-9F58-0E1A9E92540C}" type="presOf" srcId="{14C91817-604D-4932-A052-AC54A5DC9FD7}" destId="{64BB5506-CC17-409E-BDC5-51673CC57016}" srcOrd="1" destOrd="0" presId="urn:microsoft.com/office/officeart/2005/8/layout/process2"/>
    <dgm:cxn modelId="{66663B64-D1FA-4331-B3CB-84E399EA664C}" type="presOf" srcId="{B5180D97-2728-4532-98DF-E91E1E392A3E}" destId="{1FB9A990-958A-4E08-8E51-95D61CCE37A6}" srcOrd="0" destOrd="0" presId="urn:microsoft.com/office/officeart/2005/8/layout/process2"/>
    <dgm:cxn modelId="{4660722F-2AFF-4139-BC3A-E4B9722333A8}" type="presOf" srcId="{7958FF52-A7B6-4F57-B751-075CAB3712D5}" destId="{4149F7E8-9053-47B1-9DA1-9F2C3C1BCF4C}" srcOrd="1" destOrd="0" presId="urn:microsoft.com/office/officeart/2005/8/layout/process2"/>
    <dgm:cxn modelId="{244118C4-B98A-4889-A084-6485019FE64F}" type="presOf" srcId="{5716576D-B9A9-44B5-9E21-DC522FD2DEC1}" destId="{01CBF405-B1C0-4DDF-85CE-8B7E6E30CF84}" srcOrd="0" destOrd="0" presId="urn:microsoft.com/office/officeart/2005/8/layout/process2"/>
    <dgm:cxn modelId="{023FCD4F-D13B-4150-A124-360BF1BB4E07}" type="presOf" srcId="{52388F15-44B6-44CD-A4AA-E18A86986091}" destId="{9DA33B02-E125-49F8-9365-8B52C1F25022}" srcOrd="0" destOrd="0" presId="urn:microsoft.com/office/officeart/2005/8/layout/process2"/>
    <dgm:cxn modelId="{BE83B703-4C9C-4E50-8457-AB4D8200AFAA}" type="presOf" srcId="{BE934C89-F463-49C6-A11C-4CE5229FF60B}" destId="{DB1FB53A-BF34-42E4-94F7-B3D1A3B2E1E6}" srcOrd="0" destOrd="0" presId="urn:microsoft.com/office/officeart/2005/8/layout/process2"/>
    <dgm:cxn modelId="{3C6B5972-589A-4491-A510-6914C41DF748}" type="presOf" srcId="{527DC2E5-715D-461B-A06F-249C229D4D9A}" destId="{D8DB08B8-BD75-476B-9457-1520BC5BF86E}" srcOrd="1" destOrd="0" presId="urn:microsoft.com/office/officeart/2005/8/layout/process2"/>
    <dgm:cxn modelId="{43DED89B-A4C4-4BDE-BBAF-21536D9B616B}" srcId="{1CEFF00C-5F73-47C3-908A-AE4FFD720DEB}" destId="{C43048B8-ABB7-49C9-83FC-6C1EA10C0427}" srcOrd="8" destOrd="0" parTransId="{AF39B06D-3002-4C4E-A460-5C722387F183}" sibTransId="{3D82CE42-F8C6-4452-8DB1-5E5834580362}"/>
    <dgm:cxn modelId="{DCFF99F0-6F32-4365-8AC6-9B6B36FED4FA}" type="presOf" srcId="{69DCFFA8-9316-4D87-A6BC-A0AA839BEB8D}" destId="{6A490AA0-5B39-4D0C-B18C-D888BA41A16C}" srcOrd="1" destOrd="0" presId="urn:microsoft.com/office/officeart/2005/8/layout/process2"/>
    <dgm:cxn modelId="{4E767EC6-5227-45C9-9F85-E1643F36E38F}" type="presOf" srcId="{74CDA520-8D5B-4095-9927-5F4BE29D3AC3}" destId="{DDD2C55E-9332-4700-AA54-88C7589A2700}" srcOrd="0" destOrd="0" presId="urn:microsoft.com/office/officeart/2005/8/layout/process2"/>
    <dgm:cxn modelId="{2C8A59B6-3631-489E-85C8-6F644C30E761}" srcId="{1CEFF00C-5F73-47C3-908A-AE4FFD720DEB}" destId="{F2D37074-CA10-4ABE-B6DE-ADEDBE8484A6}" srcOrd="10" destOrd="0" parTransId="{C02AC4FB-4618-4D6D-8736-9E349E646634}" sibTransId="{74CDA520-8D5B-4095-9927-5F4BE29D3AC3}"/>
    <dgm:cxn modelId="{99F5BD43-DDD0-4B3E-951C-F4411E0D858F}" type="presOf" srcId="{050348DB-CAE8-4237-8FC9-C95AC7E0EDD8}" destId="{16D1D94F-B897-4C2A-A024-0FECCEEF7D37}" srcOrd="0" destOrd="0" presId="urn:microsoft.com/office/officeart/2005/8/layout/process2"/>
    <dgm:cxn modelId="{D94E0D40-1655-47AF-9F76-252656017D00}" srcId="{1CEFF00C-5F73-47C3-908A-AE4FFD720DEB}" destId="{52388F15-44B6-44CD-A4AA-E18A86986091}" srcOrd="2" destOrd="0" parTransId="{697A1DBA-0F03-40A9-AEBB-6D6A255B417D}" sibTransId="{A5AEF589-5326-45D1-82D3-97303C5B1E55}"/>
    <dgm:cxn modelId="{67FE72F6-CB37-4075-A905-9A1266E085C5}" srcId="{1CEFF00C-5F73-47C3-908A-AE4FFD720DEB}" destId="{6D90D95D-1E7D-4FD1-9970-5AA4B2975065}" srcOrd="11" destOrd="0" parTransId="{835DB667-037C-4B74-A1F3-0FE56B5AF701}" sibTransId="{8A40EFEA-F13D-44DD-BA9D-990D1D522450}"/>
    <dgm:cxn modelId="{AFB2AC5D-1D44-41FA-8DD5-B4A91A014838}" type="presOf" srcId="{14C91817-604D-4932-A052-AC54A5DC9FD7}" destId="{5B32F839-3F69-42C2-9ABB-87AE8C278F12}" srcOrd="0" destOrd="0" presId="urn:microsoft.com/office/officeart/2005/8/layout/process2"/>
    <dgm:cxn modelId="{532744E0-E1B2-41EA-9D48-00206E21F088}" type="presOf" srcId="{F2D37074-CA10-4ABE-B6DE-ADEDBE8484A6}" destId="{C98E0692-EA24-4512-827B-A38E5B2C3AE2}" srcOrd="0" destOrd="0" presId="urn:microsoft.com/office/officeart/2005/8/layout/process2"/>
    <dgm:cxn modelId="{0698746D-2A2E-493A-B1FE-C2BAB0D627F4}" type="presOf" srcId="{FEBE1C93-BE3E-4C56-9911-EA4C5D96A953}" destId="{9BE0E9C9-2B49-4D02-88D1-0C16A9EF64D1}" srcOrd="0" destOrd="0" presId="urn:microsoft.com/office/officeart/2005/8/layout/process2"/>
    <dgm:cxn modelId="{2C500E31-0D0F-4AA0-B44A-6294B1C75CBC}" type="presOf" srcId="{A5AEF589-5326-45D1-82D3-97303C5B1E55}" destId="{F39ECB5F-3A0D-4F72-A6C0-F14CA23DA2A0}" srcOrd="1" destOrd="0" presId="urn:microsoft.com/office/officeart/2005/8/layout/process2"/>
    <dgm:cxn modelId="{A3452632-3BCD-4519-8456-EE48C1C7BCBF}" type="presOf" srcId="{527DC2E5-715D-461B-A06F-249C229D4D9A}" destId="{E24DFF2A-3846-41CC-90CF-41BA6FFA5BE3}" srcOrd="0" destOrd="0" presId="urn:microsoft.com/office/officeart/2005/8/layout/process2"/>
    <dgm:cxn modelId="{4FD8D21B-6A87-4C24-9148-5D6386A16C1F}" type="presParOf" srcId="{5AA9BF6E-9458-4C4E-BB2D-508EA5B614F8}" destId="{9BE0E9C9-2B49-4D02-88D1-0C16A9EF64D1}" srcOrd="0" destOrd="0" presId="urn:microsoft.com/office/officeart/2005/8/layout/process2"/>
    <dgm:cxn modelId="{C73389F2-5572-49E3-B2E3-B0CC79BB3777}" type="presParOf" srcId="{5AA9BF6E-9458-4C4E-BB2D-508EA5B614F8}" destId="{1BBAB8AC-02A7-448E-A213-EB80BFCB1B3D}" srcOrd="1" destOrd="0" presId="urn:microsoft.com/office/officeart/2005/8/layout/process2"/>
    <dgm:cxn modelId="{59CC23E3-BBC8-4BB4-9915-3353D7B7E91F}" type="presParOf" srcId="{1BBAB8AC-02A7-448E-A213-EB80BFCB1B3D}" destId="{6A490AA0-5B39-4D0C-B18C-D888BA41A16C}" srcOrd="0" destOrd="0" presId="urn:microsoft.com/office/officeart/2005/8/layout/process2"/>
    <dgm:cxn modelId="{6893B93A-4168-480C-A2CD-996B68B8EFC0}" type="presParOf" srcId="{5AA9BF6E-9458-4C4E-BB2D-508EA5B614F8}" destId="{65DF7A97-A70C-495B-BAF4-653FE1CBC840}" srcOrd="2" destOrd="0" presId="urn:microsoft.com/office/officeart/2005/8/layout/process2"/>
    <dgm:cxn modelId="{BC1870B0-52EC-4884-9AF5-A3A7EE364FE8}" type="presParOf" srcId="{5AA9BF6E-9458-4C4E-BB2D-508EA5B614F8}" destId="{42A5EB6C-41BE-4F7B-81C4-401B50146E06}" srcOrd="3" destOrd="0" presId="urn:microsoft.com/office/officeart/2005/8/layout/process2"/>
    <dgm:cxn modelId="{E209C765-8549-4F81-B33E-3868D099E654}" type="presParOf" srcId="{42A5EB6C-41BE-4F7B-81C4-401B50146E06}" destId="{D0764963-8DB4-4D90-A932-18085F62658E}" srcOrd="0" destOrd="0" presId="urn:microsoft.com/office/officeart/2005/8/layout/process2"/>
    <dgm:cxn modelId="{8353334A-A5BF-46F6-B248-5D6FE9E8444C}" type="presParOf" srcId="{5AA9BF6E-9458-4C4E-BB2D-508EA5B614F8}" destId="{9DA33B02-E125-49F8-9365-8B52C1F25022}" srcOrd="4" destOrd="0" presId="urn:microsoft.com/office/officeart/2005/8/layout/process2"/>
    <dgm:cxn modelId="{394C40AB-DF74-4A5D-8B9F-34C5421D7A53}" type="presParOf" srcId="{5AA9BF6E-9458-4C4E-BB2D-508EA5B614F8}" destId="{489FCA31-9037-46E9-9192-E071CD92A38C}" srcOrd="5" destOrd="0" presId="urn:microsoft.com/office/officeart/2005/8/layout/process2"/>
    <dgm:cxn modelId="{B8B55427-683C-47E7-A521-F15C7D426C46}" type="presParOf" srcId="{489FCA31-9037-46E9-9192-E071CD92A38C}" destId="{F39ECB5F-3A0D-4F72-A6C0-F14CA23DA2A0}" srcOrd="0" destOrd="0" presId="urn:microsoft.com/office/officeart/2005/8/layout/process2"/>
    <dgm:cxn modelId="{AC54A3AA-43C1-45FE-89AF-2171C1B2E2FF}" type="presParOf" srcId="{5AA9BF6E-9458-4C4E-BB2D-508EA5B614F8}" destId="{01CBF405-B1C0-4DDF-85CE-8B7E6E30CF84}" srcOrd="6" destOrd="0" presId="urn:microsoft.com/office/officeart/2005/8/layout/process2"/>
    <dgm:cxn modelId="{1C9EA64B-90C1-4647-8C11-4B61A2A666EA}" type="presParOf" srcId="{5AA9BF6E-9458-4C4E-BB2D-508EA5B614F8}" destId="{3FBABE05-BA9C-4CAE-AC93-3D643F08759B}" srcOrd="7" destOrd="0" presId="urn:microsoft.com/office/officeart/2005/8/layout/process2"/>
    <dgm:cxn modelId="{E0058A7B-59F1-42E8-ADD9-80C14F9C3AD7}" type="presParOf" srcId="{3FBABE05-BA9C-4CAE-AC93-3D643F08759B}" destId="{CB1D5CCC-F082-4E12-B887-5B34D41F5878}" srcOrd="0" destOrd="0" presId="urn:microsoft.com/office/officeart/2005/8/layout/process2"/>
    <dgm:cxn modelId="{EE09492D-3082-4E0D-BCFC-3550343487D4}" type="presParOf" srcId="{5AA9BF6E-9458-4C4E-BB2D-508EA5B614F8}" destId="{73A03DD6-6CAC-4CAA-BD70-5334F5E1CF0D}" srcOrd="8" destOrd="0" presId="urn:microsoft.com/office/officeart/2005/8/layout/process2"/>
    <dgm:cxn modelId="{A7405BEB-F2B7-4218-816D-5EB965C7A923}" type="presParOf" srcId="{5AA9BF6E-9458-4C4E-BB2D-508EA5B614F8}" destId="{5B32F839-3F69-42C2-9ABB-87AE8C278F12}" srcOrd="9" destOrd="0" presId="urn:microsoft.com/office/officeart/2005/8/layout/process2"/>
    <dgm:cxn modelId="{DF7DCF10-127C-437E-BDD4-0C5D40039D52}" type="presParOf" srcId="{5B32F839-3F69-42C2-9ABB-87AE8C278F12}" destId="{64BB5506-CC17-409E-BDC5-51673CC57016}" srcOrd="0" destOrd="0" presId="urn:microsoft.com/office/officeart/2005/8/layout/process2"/>
    <dgm:cxn modelId="{70B20C8B-0AFA-475E-937E-A7E1F0D871EE}" type="presParOf" srcId="{5AA9BF6E-9458-4C4E-BB2D-508EA5B614F8}" destId="{1FB9A990-958A-4E08-8E51-95D61CCE37A6}" srcOrd="10" destOrd="0" presId="urn:microsoft.com/office/officeart/2005/8/layout/process2"/>
    <dgm:cxn modelId="{407E3A56-205F-4B25-96FA-397327A91FE5}" type="presParOf" srcId="{5AA9BF6E-9458-4C4E-BB2D-508EA5B614F8}" destId="{FCAFA048-84BE-4322-8016-68F458F3472F}" srcOrd="11" destOrd="0" presId="urn:microsoft.com/office/officeart/2005/8/layout/process2"/>
    <dgm:cxn modelId="{DABEE4B9-1F10-45D1-8E57-22467161089A}" type="presParOf" srcId="{FCAFA048-84BE-4322-8016-68F458F3472F}" destId="{4149F7E8-9053-47B1-9DA1-9F2C3C1BCF4C}" srcOrd="0" destOrd="0" presId="urn:microsoft.com/office/officeart/2005/8/layout/process2"/>
    <dgm:cxn modelId="{12740CCF-A1E7-4341-B495-70FEBCFB3BB1}" type="presParOf" srcId="{5AA9BF6E-9458-4C4E-BB2D-508EA5B614F8}" destId="{37ACC4E4-97E2-46D4-A55A-F0F911A283EB}" srcOrd="12" destOrd="0" presId="urn:microsoft.com/office/officeart/2005/8/layout/process2"/>
    <dgm:cxn modelId="{DC1B8C25-2896-4665-AA13-B78C143090C8}" type="presParOf" srcId="{5AA9BF6E-9458-4C4E-BB2D-508EA5B614F8}" destId="{16D1D94F-B897-4C2A-A024-0FECCEEF7D37}" srcOrd="13" destOrd="0" presId="urn:microsoft.com/office/officeart/2005/8/layout/process2"/>
    <dgm:cxn modelId="{59FA6659-D0F5-48AB-869A-743384DFB07F}" type="presParOf" srcId="{16D1D94F-B897-4C2A-A024-0FECCEEF7D37}" destId="{783D453C-FB40-4DB3-A854-9290A2F613E0}" srcOrd="0" destOrd="0" presId="urn:microsoft.com/office/officeart/2005/8/layout/process2"/>
    <dgm:cxn modelId="{A4BD0937-98CB-41AC-9C56-A89954A650A9}" type="presParOf" srcId="{5AA9BF6E-9458-4C4E-BB2D-508EA5B614F8}" destId="{CFCE9071-087C-4467-8959-45B1EAF24267}" srcOrd="14" destOrd="0" presId="urn:microsoft.com/office/officeart/2005/8/layout/process2"/>
    <dgm:cxn modelId="{60E20B23-5E1C-41B2-A854-071D960021CB}" type="presParOf" srcId="{5AA9BF6E-9458-4C4E-BB2D-508EA5B614F8}" destId="{DB1FB53A-BF34-42E4-94F7-B3D1A3B2E1E6}" srcOrd="15" destOrd="0" presId="urn:microsoft.com/office/officeart/2005/8/layout/process2"/>
    <dgm:cxn modelId="{3063AE3C-72C3-4AD7-AB52-4B92EE87123D}" type="presParOf" srcId="{DB1FB53A-BF34-42E4-94F7-B3D1A3B2E1E6}" destId="{33CE0896-FC1A-4515-8DB1-9896099888A7}" srcOrd="0" destOrd="0" presId="urn:microsoft.com/office/officeart/2005/8/layout/process2"/>
    <dgm:cxn modelId="{7186740B-8577-46C7-BEB7-54F96772A173}" type="presParOf" srcId="{5AA9BF6E-9458-4C4E-BB2D-508EA5B614F8}" destId="{2D64B1E1-7060-4D16-A306-4A0239150651}" srcOrd="16" destOrd="0" presId="urn:microsoft.com/office/officeart/2005/8/layout/process2"/>
    <dgm:cxn modelId="{6A89BDA2-7350-4C65-9D3D-9D206C218522}" type="presParOf" srcId="{5AA9BF6E-9458-4C4E-BB2D-508EA5B614F8}" destId="{2743E1F2-63E9-48FE-AB15-EEB8612A403E}" srcOrd="17" destOrd="0" presId="urn:microsoft.com/office/officeart/2005/8/layout/process2"/>
    <dgm:cxn modelId="{FDAE489C-E796-4DCD-837B-B28AAE7E59DC}" type="presParOf" srcId="{2743E1F2-63E9-48FE-AB15-EEB8612A403E}" destId="{14B1BE1A-4C5A-48BC-83A8-A73021F4F919}" srcOrd="0" destOrd="0" presId="urn:microsoft.com/office/officeart/2005/8/layout/process2"/>
    <dgm:cxn modelId="{07EC330E-4555-4BC5-B003-438FEB3C96B7}" type="presParOf" srcId="{5AA9BF6E-9458-4C4E-BB2D-508EA5B614F8}" destId="{F066AB33-9E73-49FB-939E-2F56AFD3A3EE}" srcOrd="18" destOrd="0" presId="urn:microsoft.com/office/officeart/2005/8/layout/process2"/>
    <dgm:cxn modelId="{B86EED60-B7D4-4DE8-A2F8-78CE347A722C}" type="presParOf" srcId="{5AA9BF6E-9458-4C4E-BB2D-508EA5B614F8}" destId="{E24DFF2A-3846-41CC-90CF-41BA6FFA5BE3}" srcOrd="19" destOrd="0" presId="urn:microsoft.com/office/officeart/2005/8/layout/process2"/>
    <dgm:cxn modelId="{BCA39B25-E43C-4749-9110-432642892E2D}" type="presParOf" srcId="{E24DFF2A-3846-41CC-90CF-41BA6FFA5BE3}" destId="{D8DB08B8-BD75-476B-9457-1520BC5BF86E}" srcOrd="0" destOrd="0" presId="urn:microsoft.com/office/officeart/2005/8/layout/process2"/>
    <dgm:cxn modelId="{B38664F9-EAEB-4443-ABB4-01F05020EBB0}" type="presParOf" srcId="{5AA9BF6E-9458-4C4E-BB2D-508EA5B614F8}" destId="{C98E0692-EA24-4512-827B-A38E5B2C3AE2}" srcOrd="20" destOrd="0" presId="urn:microsoft.com/office/officeart/2005/8/layout/process2"/>
    <dgm:cxn modelId="{291A454B-244A-4D42-8AB4-8B1124E89E78}" type="presParOf" srcId="{5AA9BF6E-9458-4C4E-BB2D-508EA5B614F8}" destId="{DDD2C55E-9332-4700-AA54-88C7589A2700}" srcOrd="21" destOrd="0" presId="urn:microsoft.com/office/officeart/2005/8/layout/process2"/>
    <dgm:cxn modelId="{1FB1B5FC-BD02-4B5B-AD67-8E30E634236D}" type="presParOf" srcId="{DDD2C55E-9332-4700-AA54-88C7589A2700}" destId="{B2A6228E-48E1-4740-AB54-8A455E0C3CE8}" srcOrd="0" destOrd="0" presId="urn:microsoft.com/office/officeart/2005/8/layout/process2"/>
    <dgm:cxn modelId="{EC85FF63-08E4-4DD1-A7E9-71C040A3742C}" type="presParOf" srcId="{5AA9BF6E-9458-4C4E-BB2D-508EA5B614F8}" destId="{F6FAA9C5-5CD8-4A7C-9244-9A5F7ED5E61A}" srcOrd="2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4E0A8D-8559-48C0-BF9D-34FC5EE56DA0}" type="doc">
      <dgm:prSet loTypeId="urn:microsoft.com/office/officeart/2005/8/layout/cycle4#1" loCatId="matrix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2966DF0-BDE6-48AD-8B96-8BB965628739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Художественные средства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8DF7974E-2D81-4B86-BF6E-9A49ED04E33B}" type="parTrans" cxnId="{1E63410E-774E-4C71-93C9-1AAE3349D574}">
      <dgm:prSet/>
      <dgm:spPr/>
      <dgm:t>
        <a:bodyPr/>
        <a:lstStyle/>
        <a:p>
          <a:endParaRPr lang="ru-RU"/>
        </a:p>
      </dgm:t>
    </dgm:pt>
    <dgm:pt modelId="{0C00CA14-BFA3-41B1-9CF1-7B9B41137B14}" type="sibTrans" cxnId="{1E63410E-774E-4C71-93C9-1AAE3349D574}">
      <dgm:prSet/>
      <dgm:spPr/>
      <dgm:t>
        <a:bodyPr/>
        <a:lstStyle/>
        <a:p>
          <a:endParaRPr lang="ru-RU"/>
        </a:p>
      </dgm:t>
    </dgm:pt>
    <dgm:pt modelId="{111331B2-9F2D-4E31-91D0-22C8D6B36EA2}">
      <dgm:prSet phldrT="[Текст]" custT="1"/>
      <dgm:spPr>
        <a:solidFill>
          <a:srgbClr val="FFFF99"/>
        </a:solidFill>
      </dgm:spPr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Художественная литература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1295C3CE-738C-4C88-BC79-D8B69A6044F9}" type="parTrans" cxnId="{46587387-3C6D-41EF-A81D-ECBC2C35D4A5}">
      <dgm:prSet/>
      <dgm:spPr/>
      <dgm:t>
        <a:bodyPr/>
        <a:lstStyle/>
        <a:p>
          <a:endParaRPr lang="ru-RU"/>
        </a:p>
      </dgm:t>
    </dgm:pt>
    <dgm:pt modelId="{AFEEE745-29C4-4A2B-8F46-8548A81BCC72}" type="sibTrans" cxnId="{46587387-3C6D-41EF-A81D-ECBC2C35D4A5}">
      <dgm:prSet/>
      <dgm:spPr/>
      <dgm:t>
        <a:bodyPr/>
        <a:lstStyle/>
        <a:p>
          <a:endParaRPr lang="ru-RU"/>
        </a:p>
      </dgm:t>
    </dgm:pt>
    <dgm:pt modelId="{2ADD2AB0-388C-44AB-8314-5C5690C9EE7E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Собственная деятельность детей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F1C5E57C-DC68-4DB6-A24A-5EB3277F4D33}" type="parTrans" cxnId="{AF83FE55-E3E1-4BD0-9DE7-E367F968BB19}">
      <dgm:prSet/>
      <dgm:spPr/>
      <dgm:t>
        <a:bodyPr/>
        <a:lstStyle/>
        <a:p>
          <a:endParaRPr lang="ru-RU"/>
        </a:p>
      </dgm:t>
    </dgm:pt>
    <dgm:pt modelId="{46C24142-64B9-4C34-870A-2E76B38EAFFF}" type="sibTrans" cxnId="{AF83FE55-E3E1-4BD0-9DE7-E367F968BB19}">
      <dgm:prSet/>
      <dgm:spPr/>
      <dgm:t>
        <a:bodyPr/>
        <a:lstStyle/>
        <a:p>
          <a:endParaRPr lang="ru-RU"/>
        </a:p>
      </dgm:t>
    </dgm:pt>
    <dgm:pt modelId="{DB505C88-89CF-4A0A-82B8-5CBEE7FA5840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Игровая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E74285C4-4966-4858-96AE-34BAF9C63EC2}" type="parTrans" cxnId="{778DBDFE-9040-4E73-BEFF-94CC7EE66B15}">
      <dgm:prSet/>
      <dgm:spPr/>
      <dgm:t>
        <a:bodyPr/>
        <a:lstStyle/>
        <a:p>
          <a:endParaRPr lang="ru-RU"/>
        </a:p>
      </dgm:t>
    </dgm:pt>
    <dgm:pt modelId="{3AEB2C35-94A9-4A5B-94F2-904B262579A3}" type="sibTrans" cxnId="{778DBDFE-9040-4E73-BEFF-94CC7EE66B15}">
      <dgm:prSet/>
      <dgm:spPr/>
      <dgm:t>
        <a:bodyPr/>
        <a:lstStyle/>
        <a:p>
          <a:endParaRPr lang="ru-RU"/>
        </a:p>
      </dgm:t>
    </dgm:pt>
    <dgm:pt modelId="{0E4DC961-811F-4512-898D-8C9E8F242DDE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Природа 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0A979DA4-ACEE-48CC-9999-E361FE077A9B}" type="parTrans" cxnId="{9C556043-1573-432D-BEB3-C8F3D79E7596}">
      <dgm:prSet/>
      <dgm:spPr/>
      <dgm:t>
        <a:bodyPr/>
        <a:lstStyle/>
        <a:p>
          <a:endParaRPr lang="ru-RU"/>
        </a:p>
      </dgm:t>
    </dgm:pt>
    <dgm:pt modelId="{8A8CFFBF-919F-4B30-A60D-35CC475B6649}" type="sibTrans" cxnId="{9C556043-1573-432D-BEB3-C8F3D79E7596}">
      <dgm:prSet/>
      <dgm:spPr/>
      <dgm:t>
        <a:bodyPr/>
        <a:lstStyle/>
        <a:p>
          <a:endParaRPr lang="ru-RU"/>
        </a:p>
      </dgm:t>
    </dgm:pt>
    <dgm:pt modelId="{35239182-8E37-44B8-9920-B0A26597EE4B}">
      <dgm:prSet phldrT="[Текст]" custT="1"/>
      <dgm:spPr>
        <a:solidFill>
          <a:srgbClr val="CCFFFF">
            <a:alpha val="89804"/>
          </a:srgbClr>
        </a:solidFill>
      </dgm:spPr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Живая природа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DA3A5E06-EFDA-4E4A-BE1C-08A331042811}" type="parTrans" cxnId="{5FFE86A6-35A2-4597-9428-78A14C2DF791}">
      <dgm:prSet/>
      <dgm:spPr/>
      <dgm:t>
        <a:bodyPr/>
        <a:lstStyle/>
        <a:p>
          <a:endParaRPr lang="ru-RU"/>
        </a:p>
      </dgm:t>
    </dgm:pt>
    <dgm:pt modelId="{FD3F7858-859F-4FA2-9983-A7E85BFA54A7}" type="sibTrans" cxnId="{5FFE86A6-35A2-4597-9428-78A14C2DF791}">
      <dgm:prSet/>
      <dgm:spPr/>
      <dgm:t>
        <a:bodyPr/>
        <a:lstStyle/>
        <a:p>
          <a:endParaRPr lang="ru-RU"/>
        </a:p>
      </dgm:t>
    </dgm:pt>
    <dgm:pt modelId="{6DA002FB-E418-4046-8516-58E67907D165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Окружающая обстановка (социум)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43AADA00-D94B-4315-AADE-5E28505EBAFB}" type="parTrans" cxnId="{54FA1053-4325-4FF5-A7FB-9FA257E5E2A7}">
      <dgm:prSet/>
      <dgm:spPr/>
      <dgm:t>
        <a:bodyPr/>
        <a:lstStyle/>
        <a:p>
          <a:endParaRPr lang="ru-RU"/>
        </a:p>
      </dgm:t>
    </dgm:pt>
    <dgm:pt modelId="{A607B0D4-D9B1-42BA-B4E3-19857925BDF7}" type="sibTrans" cxnId="{54FA1053-4325-4FF5-A7FB-9FA257E5E2A7}">
      <dgm:prSet/>
      <dgm:spPr/>
      <dgm:t>
        <a:bodyPr/>
        <a:lstStyle/>
        <a:p>
          <a:endParaRPr lang="ru-RU"/>
        </a:p>
      </dgm:t>
    </dgm:pt>
    <dgm:pt modelId="{929592E6-2420-400A-93F2-18BE01E5E103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Эмоциональное благополучие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75220AE-CB88-4D76-B9EA-10D868A02DBA}" type="parTrans" cxnId="{372A10BA-793B-441D-91EB-635A2F40CD56}">
      <dgm:prSet/>
      <dgm:spPr/>
      <dgm:t>
        <a:bodyPr/>
        <a:lstStyle/>
        <a:p>
          <a:endParaRPr lang="ru-RU"/>
        </a:p>
      </dgm:t>
    </dgm:pt>
    <dgm:pt modelId="{F5E4499E-C322-42B3-BB7A-3C6954A0E3BB}" type="sibTrans" cxnId="{372A10BA-793B-441D-91EB-635A2F40CD56}">
      <dgm:prSet/>
      <dgm:spPr/>
      <dgm:t>
        <a:bodyPr/>
        <a:lstStyle/>
        <a:p>
          <a:endParaRPr lang="ru-RU"/>
        </a:p>
      </dgm:t>
    </dgm:pt>
    <dgm:pt modelId="{68D1E163-8CB3-419D-9748-9458E05900D7}">
      <dgm:prSet phldrT="[Текст]" custT="1"/>
      <dgm:spPr>
        <a:solidFill>
          <a:srgbClr val="FFFF99"/>
        </a:solidFill>
      </dgm:spPr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Изобразительное искусство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3D13B6DB-4EB4-4B77-AD68-9CB55AC9506D}" type="parTrans" cxnId="{2631678F-B7EA-48E4-8764-D5D72FC1B618}">
      <dgm:prSet/>
      <dgm:spPr/>
      <dgm:t>
        <a:bodyPr/>
        <a:lstStyle/>
        <a:p>
          <a:endParaRPr lang="ru-RU"/>
        </a:p>
      </dgm:t>
    </dgm:pt>
    <dgm:pt modelId="{C65E3A0D-2A7D-4B5D-9B5C-11AB7FA85C01}" type="sibTrans" cxnId="{2631678F-B7EA-48E4-8764-D5D72FC1B618}">
      <dgm:prSet/>
      <dgm:spPr/>
      <dgm:t>
        <a:bodyPr/>
        <a:lstStyle/>
        <a:p>
          <a:endParaRPr lang="ru-RU"/>
        </a:p>
      </dgm:t>
    </dgm:pt>
    <dgm:pt modelId="{0900B442-C11A-4284-96EA-9B7930FA1FAC}">
      <dgm:prSet phldrT="[Текст]" custT="1"/>
      <dgm:spPr>
        <a:solidFill>
          <a:srgbClr val="FFFF99"/>
        </a:solidFill>
      </dgm:spPr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Музыка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DA188046-4E89-410C-90B6-057E76D50855}" type="parTrans" cxnId="{F1ECE375-363D-432E-9B82-57FA878012F1}">
      <dgm:prSet/>
      <dgm:spPr/>
      <dgm:t>
        <a:bodyPr/>
        <a:lstStyle/>
        <a:p>
          <a:endParaRPr lang="ru-RU"/>
        </a:p>
      </dgm:t>
    </dgm:pt>
    <dgm:pt modelId="{8BD15C9E-3BE3-44C2-9CDA-552ABCF422CF}" type="sibTrans" cxnId="{F1ECE375-363D-432E-9B82-57FA878012F1}">
      <dgm:prSet/>
      <dgm:spPr/>
      <dgm:t>
        <a:bodyPr/>
        <a:lstStyle/>
        <a:p>
          <a:endParaRPr lang="ru-RU"/>
        </a:p>
      </dgm:t>
    </dgm:pt>
    <dgm:pt modelId="{E00093DD-0E13-46E2-8002-6D8DFA780506}">
      <dgm:prSet phldrT="[Текст]" custT="1"/>
      <dgm:spPr>
        <a:solidFill>
          <a:srgbClr val="FFFF99"/>
        </a:solidFill>
      </dgm:spPr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Кино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6FA20381-4201-4D1B-8C4D-B1793FA49143}" type="parTrans" cxnId="{500C5390-27D4-4843-AF02-B1EB3F6E2895}">
      <dgm:prSet/>
      <dgm:spPr/>
      <dgm:t>
        <a:bodyPr/>
        <a:lstStyle/>
        <a:p>
          <a:endParaRPr lang="ru-RU"/>
        </a:p>
      </dgm:t>
    </dgm:pt>
    <dgm:pt modelId="{97D7E629-9274-4C3D-B249-640002C231EF}" type="sibTrans" cxnId="{500C5390-27D4-4843-AF02-B1EB3F6E2895}">
      <dgm:prSet/>
      <dgm:spPr/>
      <dgm:t>
        <a:bodyPr/>
        <a:lstStyle/>
        <a:p>
          <a:endParaRPr lang="ru-RU"/>
        </a:p>
      </dgm:t>
    </dgm:pt>
    <dgm:pt modelId="{C2F6DC3B-4A0A-4764-BB3D-DFB9A2E0C1AF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Познавательная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88AA0A48-B77F-4649-A3A5-CC47239B7815}" type="parTrans" cxnId="{CFFB8965-7A52-478C-89E6-8D9AEE0FE832}">
      <dgm:prSet/>
      <dgm:spPr/>
      <dgm:t>
        <a:bodyPr/>
        <a:lstStyle/>
        <a:p>
          <a:endParaRPr lang="ru-RU"/>
        </a:p>
      </dgm:t>
    </dgm:pt>
    <dgm:pt modelId="{FC51257C-D755-4894-A9D5-1C6A87C7F338}" type="sibTrans" cxnId="{CFFB8965-7A52-478C-89E6-8D9AEE0FE832}">
      <dgm:prSet/>
      <dgm:spPr/>
      <dgm:t>
        <a:bodyPr/>
        <a:lstStyle/>
        <a:p>
          <a:endParaRPr lang="ru-RU"/>
        </a:p>
      </dgm:t>
    </dgm:pt>
    <dgm:pt modelId="{AA69B05A-6118-4E23-BE26-1F8F323C8EC4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Трудовая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2A5F7E35-2EA4-44C1-888D-7D17A143C6DD}" type="parTrans" cxnId="{2E5D1826-7280-4004-91FC-CF15721D5874}">
      <dgm:prSet/>
      <dgm:spPr/>
      <dgm:t>
        <a:bodyPr/>
        <a:lstStyle/>
        <a:p>
          <a:endParaRPr lang="ru-RU"/>
        </a:p>
      </dgm:t>
    </dgm:pt>
    <dgm:pt modelId="{E9E1445B-E5EB-4100-B6E9-D93E2FDF0CA7}" type="sibTrans" cxnId="{2E5D1826-7280-4004-91FC-CF15721D5874}">
      <dgm:prSet/>
      <dgm:spPr/>
      <dgm:t>
        <a:bodyPr/>
        <a:lstStyle/>
        <a:p>
          <a:endParaRPr lang="ru-RU"/>
        </a:p>
      </dgm:t>
    </dgm:pt>
    <dgm:pt modelId="{F4BBEC17-2D86-4BA4-AC3E-9A6F2708ED54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Творческая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2D434D42-9FFE-435C-AD3D-9A48D3FD18F4}" type="parTrans" cxnId="{962B3F40-F159-44FE-A7B1-F5F601FA1B80}">
      <dgm:prSet/>
      <dgm:spPr/>
      <dgm:t>
        <a:bodyPr/>
        <a:lstStyle/>
        <a:p>
          <a:endParaRPr lang="ru-RU"/>
        </a:p>
      </dgm:t>
    </dgm:pt>
    <dgm:pt modelId="{D2EE5D45-F0DB-4291-A1A9-7209F0B8657C}" type="sibTrans" cxnId="{962B3F40-F159-44FE-A7B1-F5F601FA1B80}">
      <dgm:prSet/>
      <dgm:spPr/>
      <dgm:t>
        <a:bodyPr/>
        <a:lstStyle/>
        <a:p>
          <a:endParaRPr lang="ru-RU"/>
        </a:p>
      </dgm:t>
    </dgm:pt>
    <dgm:pt modelId="{16B76B74-0090-4B6E-B088-2F542C833A9D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Коммуникативная  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503453DD-D3D5-4902-B58C-580446F794C2}" type="parTrans" cxnId="{4778E126-6790-4198-9F9F-C342193758C5}">
      <dgm:prSet/>
      <dgm:spPr/>
      <dgm:t>
        <a:bodyPr/>
        <a:lstStyle/>
        <a:p>
          <a:endParaRPr lang="ru-RU"/>
        </a:p>
      </dgm:t>
    </dgm:pt>
    <dgm:pt modelId="{287FCC0D-E5A1-4C1B-93A4-659A670721B6}" type="sibTrans" cxnId="{4778E126-6790-4198-9F9F-C342193758C5}">
      <dgm:prSet/>
      <dgm:spPr/>
      <dgm:t>
        <a:bodyPr/>
        <a:lstStyle/>
        <a:p>
          <a:endParaRPr lang="ru-RU"/>
        </a:p>
      </dgm:t>
    </dgm:pt>
    <dgm:pt modelId="{9D0F3F1D-E882-4DB1-9AD5-95C77A98E67E}">
      <dgm:prSet phldrT="[Текст]" custT="1"/>
      <dgm:spPr>
        <a:solidFill>
          <a:srgbClr val="CCFFFF">
            <a:alpha val="89804"/>
          </a:srgbClr>
        </a:solidFill>
      </dgm:spPr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Неживая природа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CBAFD57C-0D70-415C-8205-8A55A846AAB1}" type="parTrans" cxnId="{CF95809A-3489-4D67-B0EC-501FA79858B7}">
      <dgm:prSet/>
      <dgm:spPr/>
      <dgm:t>
        <a:bodyPr/>
        <a:lstStyle/>
        <a:p>
          <a:endParaRPr lang="ru-RU"/>
        </a:p>
      </dgm:t>
    </dgm:pt>
    <dgm:pt modelId="{69EB2A16-1BE9-4FF9-BC33-596964A307BA}" type="sibTrans" cxnId="{CF95809A-3489-4D67-B0EC-501FA79858B7}">
      <dgm:prSet/>
      <dgm:spPr/>
      <dgm:t>
        <a:bodyPr/>
        <a:lstStyle/>
        <a:p>
          <a:endParaRPr lang="ru-RU"/>
        </a:p>
      </dgm:t>
    </dgm:pt>
    <dgm:pt modelId="{E711A805-CFD1-4327-93E4-F6C6798EA9F5}">
      <dgm:prSet phldrT="[Текст]"/>
      <dgm:spPr>
        <a:solidFill>
          <a:srgbClr val="CCFFFF">
            <a:alpha val="89804"/>
          </a:srgbClr>
        </a:solidFill>
      </dgm:spPr>
      <dgm:t>
        <a:bodyPr/>
        <a:lstStyle/>
        <a:p>
          <a:endParaRPr lang="ru-RU" sz="1200" dirty="0"/>
        </a:p>
      </dgm:t>
    </dgm:pt>
    <dgm:pt modelId="{6B8AD0BB-24F9-47DE-9DC7-B158BE763E36}" type="parTrans" cxnId="{FD3D836C-035C-4B38-B6B1-B92BD8CD5308}">
      <dgm:prSet/>
      <dgm:spPr/>
      <dgm:t>
        <a:bodyPr/>
        <a:lstStyle/>
        <a:p>
          <a:endParaRPr lang="ru-RU"/>
        </a:p>
      </dgm:t>
    </dgm:pt>
    <dgm:pt modelId="{8E88A882-1931-4ADD-82F4-FC4798AB8A24}" type="sibTrans" cxnId="{FD3D836C-035C-4B38-B6B1-B92BD8CD5308}">
      <dgm:prSet/>
      <dgm:spPr/>
      <dgm:t>
        <a:bodyPr/>
        <a:lstStyle/>
        <a:p>
          <a:endParaRPr lang="ru-RU"/>
        </a:p>
      </dgm:t>
    </dgm:pt>
    <dgm:pt modelId="{517C2FD1-879E-43E7-A066-64F0214A9B4D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Любовь окружающих взрослых и сверстников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EF6A8BED-D1C9-4ADD-8B93-D3B35CA3F19A}" type="parTrans" cxnId="{C3E49FD8-D0E6-4647-9246-713ED409A160}">
      <dgm:prSet/>
      <dgm:spPr/>
      <dgm:t>
        <a:bodyPr/>
        <a:lstStyle/>
        <a:p>
          <a:endParaRPr lang="ru-RU"/>
        </a:p>
      </dgm:t>
    </dgm:pt>
    <dgm:pt modelId="{ADA2B9CA-8B35-4529-8C06-F6077ED0016A}" type="sibTrans" cxnId="{C3E49FD8-D0E6-4647-9246-713ED409A160}">
      <dgm:prSet/>
      <dgm:spPr/>
      <dgm:t>
        <a:bodyPr/>
        <a:lstStyle/>
        <a:p>
          <a:endParaRPr lang="ru-RU"/>
        </a:p>
      </dgm:t>
    </dgm:pt>
    <dgm:pt modelId="{1D610ABA-2101-4017-8054-88C87E4F2832}" type="pres">
      <dgm:prSet presAssocID="{654E0A8D-8559-48C0-BF9D-34FC5EE56DA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0CB5ED-9784-4566-B7A6-EF5479099875}" type="pres">
      <dgm:prSet presAssocID="{654E0A8D-8559-48C0-BF9D-34FC5EE56DA0}" presName="children" presStyleCnt="0"/>
      <dgm:spPr/>
    </dgm:pt>
    <dgm:pt modelId="{33288481-23AD-48E4-BF50-0E20178D2E57}" type="pres">
      <dgm:prSet presAssocID="{654E0A8D-8559-48C0-BF9D-34FC5EE56DA0}" presName="child1group" presStyleCnt="0"/>
      <dgm:spPr/>
    </dgm:pt>
    <dgm:pt modelId="{8E3D92DC-36F4-4A01-90E5-1127E78D5196}" type="pres">
      <dgm:prSet presAssocID="{654E0A8D-8559-48C0-BF9D-34FC5EE56DA0}" presName="child1" presStyleLbl="bgAcc1" presStyleIdx="0" presStyleCnt="4" custScaleX="119037"/>
      <dgm:spPr/>
      <dgm:t>
        <a:bodyPr/>
        <a:lstStyle/>
        <a:p>
          <a:endParaRPr lang="ru-RU"/>
        </a:p>
      </dgm:t>
    </dgm:pt>
    <dgm:pt modelId="{CF76F0BB-B00B-472A-9730-89F3EF58ABE2}" type="pres">
      <dgm:prSet presAssocID="{654E0A8D-8559-48C0-BF9D-34FC5EE56DA0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398177-2E42-48A0-AC3D-A5D1B49B5D15}" type="pres">
      <dgm:prSet presAssocID="{654E0A8D-8559-48C0-BF9D-34FC5EE56DA0}" presName="child2group" presStyleCnt="0"/>
      <dgm:spPr/>
    </dgm:pt>
    <dgm:pt modelId="{2048512D-B67A-4B2E-AC9A-1684AEC7E51A}" type="pres">
      <dgm:prSet presAssocID="{654E0A8D-8559-48C0-BF9D-34FC5EE56DA0}" presName="child2" presStyleLbl="bgAcc1" presStyleIdx="1" presStyleCnt="4" custScaleX="117268" custLinFactNeighborX="16024" custLinFactNeighborY="1050"/>
      <dgm:spPr/>
      <dgm:t>
        <a:bodyPr/>
        <a:lstStyle/>
        <a:p>
          <a:endParaRPr lang="ru-RU"/>
        </a:p>
      </dgm:t>
    </dgm:pt>
    <dgm:pt modelId="{AA4B934A-08DA-4415-BD8A-E358FEC502FC}" type="pres">
      <dgm:prSet presAssocID="{654E0A8D-8559-48C0-BF9D-34FC5EE56DA0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4940D0-90F7-4780-B8DC-68907A00C23D}" type="pres">
      <dgm:prSet presAssocID="{654E0A8D-8559-48C0-BF9D-34FC5EE56DA0}" presName="child3group" presStyleCnt="0"/>
      <dgm:spPr/>
    </dgm:pt>
    <dgm:pt modelId="{5C55E1A4-F9EA-4BE7-B2FA-4E15E282A81B}" type="pres">
      <dgm:prSet presAssocID="{654E0A8D-8559-48C0-BF9D-34FC5EE56DA0}" presName="child3" presStyleLbl="bgAcc1" presStyleIdx="2" presStyleCnt="4" custScaleX="106337" custLinFactNeighborX="9774" custLinFactNeighborY="5192"/>
      <dgm:spPr/>
      <dgm:t>
        <a:bodyPr/>
        <a:lstStyle/>
        <a:p>
          <a:endParaRPr lang="ru-RU"/>
        </a:p>
      </dgm:t>
    </dgm:pt>
    <dgm:pt modelId="{7758BD78-0B82-430E-A238-4DFA6BBE20E8}" type="pres">
      <dgm:prSet presAssocID="{654E0A8D-8559-48C0-BF9D-34FC5EE56DA0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682D02-1F34-4BDF-9838-CF9AE9B981AE}" type="pres">
      <dgm:prSet presAssocID="{654E0A8D-8559-48C0-BF9D-34FC5EE56DA0}" presName="child4group" presStyleCnt="0"/>
      <dgm:spPr/>
    </dgm:pt>
    <dgm:pt modelId="{4150D825-FC49-4888-AB39-76EDCCC283EE}" type="pres">
      <dgm:prSet presAssocID="{654E0A8D-8559-48C0-BF9D-34FC5EE56DA0}" presName="child4" presStyleLbl="bgAcc1" presStyleIdx="3" presStyleCnt="4" custScaleX="115966" custLinFactNeighborX="2456" custLinFactNeighborY="-880"/>
      <dgm:spPr/>
      <dgm:t>
        <a:bodyPr/>
        <a:lstStyle/>
        <a:p>
          <a:endParaRPr lang="ru-RU"/>
        </a:p>
      </dgm:t>
    </dgm:pt>
    <dgm:pt modelId="{62370211-8CE2-4CAC-B6FD-AD483A641413}" type="pres">
      <dgm:prSet presAssocID="{654E0A8D-8559-48C0-BF9D-34FC5EE56DA0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3B38DB-42E9-4BF3-AB18-A10977B54DAD}" type="pres">
      <dgm:prSet presAssocID="{654E0A8D-8559-48C0-BF9D-34FC5EE56DA0}" presName="childPlaceholder" presStyleCnt="0"/>
      <dgm:spPr/>
    </dgm:pt>
    <dgm:pt modelId="{E3946DB1-2A03-4764-9861-20EC050572ED}" type="pres">
      <dgm:prSet presAssocID="{654E0A8D-8559-48C0-BF9D-34FC5EE56DA0}" presName="circle" presStyleCnt="0"/>
      <dgm:spPr/>
    </dgm:pt>
    <dgm:pt modelId="{260F438C-F251-4BD2-8C4F-CD44B4479B72}" type="pres">
      <dgm:prSet presAssocID="{654E0A8D-8559-48C0-BF9D-34FC5EE56DA0}" presName="quadrant1" presStyleLbl="node1" presStyleIdx="0" presStyleCnt="4" custScaleX="9998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C19586-2BBB-49DE-9554-057F2098D8AA}" type="pres">
      <dgm:prSet presAssocID="{654E0A8D-8559-48C0-BF9D-34FC5EE56DA0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75C692-3AD8-4ACF-BA59-71C91E388796}" type="pres">
      <dgm:prSet presAssocID="{654E0A8D-8559-48C0-BF9D-34FC5EE56DA0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06B3EC-4E76-447C-AAA6-C4C040DBF2CA}" type="pres">
      <dgm:prSet presAssocID="{654E0A8D-8559-48C0-BF9D-34FC5EE56DA0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D2A738-ACBC-4E6D-BBC8-EA1F636920AE}" type="pres">
      <dgm:prSet presAssocID="{654E0A8D-8559-48C0-BF9D-34FC5EE56DA0}" presName="quadrantPlaceholder" presStyleCnt="0"/>
      <dgm:spPr/>
    </dgm:pt>
    <dgm:pt modelId="{7EB8B15E-6C6E-45DF-9B3F-858A76346A57}" type="pres">
      <dgm:prSet presAssocID="{654E0A8D-8559-48C0-BF9D-34FC5EE56DA0}" presName="center1" presStyleLbl="fgShp" presStyleIdx="0" presStyleCnt="2"/>
      <dgm:spPr/>
    </dgm:pt>
    <dgm:pt modelId="{CC1514AF-7EE0-48F3-AD90-6F3D1F501350}" type="pres">
      <dgm:prSet presAssocID="{654E0A8D-8559-48C0-BF9D-34FC5EE56DA0}" presName="center2" presStyleLbl="fgShp" presStyleIdx="1" presStyleCnt="2"/>
      <dgm:spPr/>
    </dgm:pt>
  </dgm:ptLst>
  <dgm:cxnLst>
    <dgm:cxn modelId="{69E50AAC-7220-48B1-8E4E-0ABDA5ED92F9}" type="presOf" srcId="{2ADD2AB0-388C-44AB-8314-5C5690C9EE7E}" destId="{5BC19586-2BBB-49DE-9554-057F2098D8AA}" srcOrd="0" destOrd="0" presId="urn:microsoft.com/office/officeart/2005/8/layout/cycle4#1"/>
    <dgm:cxn modelId="{778DBDFE-9040-4E73-BEFF-94CC7EE66B15}" srcId="{2ADD2AB0-388C-44AB-8314-5C5690C9EE7E}" destId="{DB505C88-89CF-4A0A-82B8-5CBEE7FA5840}" srcOrd="0" destOrd="0" parTransId="{E74285C4-4966-4858-96AE-34BAF9C63EC2}" sibTransId="{3AEB2C35-94A9-4A5B-94F2-904B262579A3}"/>
    <dgm:cxn modelId="{B650E602-CF89-45B9-80DD-89B7DA50342B}" type="presOf" srcId="{C2F6DC3B-4A0A-4764-BB3D-DFB9A2E0C1AF}" destId="{AA4B934A-08DA-4415-BD8A-E358FEC502FC}" srcOrd="1" destOrd="1" presId="urn:microsoft.com/office/officeart/2005/8/layout/cycle4#1"/>
    <dgm:cxn modelId="{B25872F8-E92A-44F4-9593-A166C367CC71}" type="presOf" srcId="{16B76B74-0090-4B6E-B088-2F542C833A9D}" destId="{AA4B934A-08DA-4415-BD8A-E358FEC502FC}" srcOrd="1" destOrd="4" presId="urn:microsoft.com/office/officeart/2005/8/layout/cycle4#1"/>
    <dgm:cxn modelId="{372A10BA-793B-441D-91EB-635A2F40CD56}" srcId="{6DA002FB-E418-4046-8516-58E67907D165}" destId="{929592E6-2420-400A-93F2-18BE01E5E103}" srcOrd="0" destOrd="0" parTransId="{975220AE-CB88-4D76-B9EA-10D868A02DBA}" sibTransId="{F5E4499E-C322-42B3-BB7A-3C6954A0E3BB}"/>
    <dgm:cxn modelId="{132675C5-B6F4-4BD0-A90A-7236E8D15251}" type="presOf" srcId="{517C2FD1-879E-43E7-A066-64F0214A9B4D}" destId="{62370211-8CE2-4CAC-B6FD-AD483A641413}" srcOrd="1" destOrd="1" presId="urn:microsoft.com/office/officeart/2005/8/layout/cycle4#1"/>
    <dgm:cxn modelId="{A706FC3E-6676-4FD8-9294-F1B7ACFCCCA3}" type="presOf" srcId="{0E4DC961-811F-4512-898D-8C9E8F242DDE}" destId="{C575C692-3AD8-4ACF-BA59-71C91E388796}" srcOrd="0" destOrd="0" presId="urn:microsoft.com/office/officeart/2005/8/layout/cycle4#1"/>
    <dgm:cxn modelId="{54FA1053-4325-4FF5-A7FB-9FA257E5E2A7}" srcId="{654E0A8D-8559-48C0-BF9D-34FC5EE56DA0}" destId="{6DA002FB-E418-4046-8516-58E67907D165}" srcOrd="3" destOrd="0" parTransId="{43AADA00-D94B-4315-AADE-5E28505EBAFB}" sibTransId="{A607B0D4-D9B1-42BA-B4E3-19857925BDF7}"/>
    <dgm:cxn modelId="{1E63410E-774E-4C71-93C9-1AAE3349D574}" srcId="{654E0A8D-8559-48C0-BF9D-34FC5EE56DA0}" destId="{C2966DF0-BDE6-48AD-8B96-8BB965628739}" srcOrd="0" destOrd="0" parTransId="{8DF7974E-2D81-4B86-BF6E-9A49ED04E33B}" sibTransId="{0C00CA14-BFA3-41B1-9CF1-7B9B41137B14}"/>
    <dgm:cxn modelId="{FD3D836C-035C-4B38-B6B1-B92BD8CD5308}" srcId="{0E4DC961-811F-4512-898D-8C9E8F242DDE}" destId="{E711A805-CFD1-4327-93E4-F6C6798EA9F5}" srcOrd="2" destOrd="0" parTransId="{6B8AD0BB-24F9-47DE-9DC7-B158BE763E36}" sibTransId="{8E88A882-1931-4ADD-82F4-FC4798AB8A24}"/>
    <dgm:cxn modelId="{AF83FE55-E3E1-4BD0-9DE7-E367F968BB19}" srcId="{654E0A8D-8559-48C0-BF9D-34FC5EE56DA0}" destId="{2ADD2AB0-388C-44AB-8314-5C5690C9EE7E}" srcOrd="1" destOrd="0" parTransId="{F1C5E57C-DC68-4DB6-A24A-5EB3277F4D33}" sibTransId="{46C24142-64B9-4C34-870A-2E76B38EAFFF}"/>
    <dgm:cxn modelId="{F1E89D45-9BE5-40DA-922C-A189D74F72F4}" type="presOf" srcId="{929592E6-2420-400A-93F2-18BE01E5E103}" destId="{62370211-8CE2-4CAC-B6FD-AD483A641413}" srcOrd="1" destOrd="0" presId="urn:microsoft.com/office/officeart/2005/8/layout/cycle4#1"/>
    <dgm:cxn modelId="{E4D6F657-207B-4E35-BBFA-CD645733179A}" type="presOf" srcId="{35239182-8E37-44B8-9920-B0A26597EE4B}" destId="{5C55E1A4-F9EA-4BE7-B2FA-4E15E282A81B}" srcOrd="0" destOrd="0" presId="urn:microsoft.com/office/officeart/2005/8/layout/cycle4#1"/>
    <dgm:cxn modelId="{530CBA12-288A-4CF0-904A-B3763CFA9F43}" type="presOf" srcId="{9D0F3F1D-E882-4DB1-9AD5-95C77A98E67E}" destId="{7758BD78-0B82-430E-A238-4DFA6BBE20E8}" srcOrd="1" destOrd="1" presId="urn:microsoft.com/office/officeart/2005/8/layout/cycle4#1"/>
    <dgm:cxn modelId="{5C1D71C7-FE98-47D4-A27D-E392A1FEE231}" type="presOf" srcId="{E711A805-CFD1-4327-93E4-F6C6798EA9F5}" destId="{7758BD78-0B82-430E-A238-4DFA6BBE20E8}" srcOrd="1" destOrd="2" presId="urn:microsoft.com/office/officeart/2005/8/layout/cycle4#1"/>
    <dgm:cxn modelId="{E64A4ED9-628C-4012-918F-8F7933883A78}" type="presOf" srcId="{AA69B05A-6118-4E23-BE26-1F8F323C8EC4}" destId="{2048512D-B67A-4B2E-AC9A-1684AEC7E51A}" srcOrd="0" destOrd="2" presId="urn:microsoft.com/office/officeart/2005/8/layout/cycle4#1"/>
    <dgm:cxn modelId="{4778E126-6790-4198-9F9F-C342193758C5}" srcId="{2ADD2AB0-388C-44AB-8314-5C5690C9EE7E}" destId="{16B76B74-0090-4B6E-B088-2F542C833A9D}" srcOrd="4" destOrd="0" parTransId="{503453DD-D3D5-4902-B58C-580446F794C2}" sibTransId="{287FCC0D-E5A1-4C1B-93A4-659A670721B6}"/>
    <dgm:cxn modelId="{2631678F-B7EA-48E4-8764-D5D72FC1B618}" srcId="{C2966DF0-BDE6-48AD-8B96-8BB965628739}" destId="{68D1E163-8CB3-419D-9748-9458E05900D7}" srcOrd="1" destOrd="0" parTransId="{3D13B6DB-4EB4-4B77-AD68-9CB55AC9506D}" sibTransId="{C65E3A0D-2A7D-4B5D-9B5C-11AB7FA85C01}"/>
    <dgm:cxn modelId="{D34398ED-732A-46BA-BA20-B2522ADF7A6C}" type="presOf" srcId="{E711A805-CFD1-4327-93E4-F6C6798EA9F5}" destId="{5C55E1A4-F9EA-4BE7-B2FA-4E15E282A81B}" srcOrd="0" destOrd="2" presId="urn:microsoft.com/office/officeart/2005/8/layout/cycle4#1"/>
    <dgm:cxn modelId="{CF95809A-3489-4D67-B0EC-501FA79858B7}" srcId="{0E4DC961-811F-4512-898D-8C9E8F242DDE}" destId="{9D0F3F1D-E882-4DB1-9AD5-95C77A98E67E}" srcOrd="1" destOrd="0" parTransId="{CBAFD57C-0D70-415C-8205-8A55A846AAB1}" sibTransId="{69EB2A16-1BE9-4FF9-BC33-596964A307BA}"/>
    <dgm:cxn modelId="{96A2607C-CC69-4434-B6EB-9C4FB8E092CA}" type="presOf" srcId="{9D0F3F1D-E882-4DB1-9AD5-95C77A98E67E}" destId="{5C55E1A4-F9EA-4BE7-B2FA-4E15E282A81B}" srcOrd="0" destOrd="1" presId="urn:microsoft.com/office/officeart/2005/8/layout/cycle4#1"/>
    <dgm:cxn modelId="{0F92F997-8CED-4273-BDAE-2340CEE40A9E}" type="presOf" srcId="{35239182-8E37-44B8-9920-B0A26597EE4B}" destId="{7758BD78-0B82-430E-A238-4DFA6BBE20E8}" srcOrd="1" destOrd="0" presId="urn:microsoft.com/office/officeart/2005/8/layout/cycle4#1"/>
    <dgm:cxn modelId="{584F2D03-AB67-42F0-8845-9A2396075376}" type="presOf" srcId="{C2F6DC3B-4A0A-4764-BB3D-DFB9A2E0C1AF}" destId="{2048512D-B67A-4B2E-AC9A-1684AEC7E51A}" srcOrd="0" destOrd="1" presId="urn:microsoft.com/office/officeart/2005/8/layout/cycle4#1"/>
    <dgm:cxn modelId="{B6FADB69-5E0A-45CF-835D-FC0921C96401}" type="presOf" srcId="{AA69B05A-6118-4E23-BE26-1F8F323C8EC4}" destId="{AA4B934A-08DA-4415-BD8A-E358FEC502FC}" srcOrd="1" destOrd="2" presId="urn:microsoft.com/office/officeart/2005/8/layout/cycle4#1"/>
    <dgm:cxn modelId="{1023EF60-3933-406D-9A1C-55CD500632FD}" type="presOf" srcId="{929592E6-2420-400A-93F2-18BE01E5E103}" destId="{4150D825-FC49-4888-AB39-76EDCCC283EE}" srcOrd="0" destOrd="0" presId="urn:microsoft.com/office/officeart/2005/8/layout/cycle4#1"/>
    <dgm:cxn modelId="{C3E49FD8-D0E6-4647-9246-713ED409A160}" srcId="{6DA002FB-E418-4046-8516-58E67907D165}" destId="{517C2FD1-879E-43E7-A066-64F0214A9B4D}" srcOrd="1" destOrd="0" parTransId="{EF6A8BED-D1C9-4ADD-8B93-D3B35CA3F19A}" sibTransId="{ADA2B9CA-8B35-4529-8C06-F6077ED0016A}"/>
    <dgm:cxn modelId="{E84F56CF-1FC7-410B-9C66-238B752EBCBD}" type="presOf" srcId="{DB505C88-89CF-4A0A-82B8-5CBEE7FA5840}" destId="{AA4B934A-08DA-4415-BD8A-E358FEC502FC}" srcOrd="1" destOrd="0" presId="urn:microsoft.com/office/officeart/2005/8/layout/cycle4#1"/>
    <dgm:cxn modelId="{91D296D2-6804-414F-8186-8706A747C772}" type="presOf" srcId="{68D1E163-8CB3-419D-9748-9458E05900D7}" destId="{8E3D92DC-36F4-4A01-90E5-1127E78D5196}" srcOrd="0" destOrd="1" presId="urn:microsoft.com/office/officeart/2005/8/layout/cycle4#1"/>
    <dgm:cxn modelId="{0B36C02A-0FCB-455C-9D69-1DE925C702DB}" type="presOf" srcId="{DB505C88-89CF-4A0A-82B8-5CBEE7FA5840}" destId="{2048512D-B67A-4B2E-AC9A-1684AEC7E51A}" srcOrd="0" destOrd="0" presId="urn:microsoft.com/office/officeart/2005/8/layout/cycle4#1"/>
    <dgm:cxn modelId="{A3A98079-27FE-4752-A84E-956D3AD4A05B}" type="presOf" srcId="{16B76B74-0090-4B6E-B088-2F542C833A9D}" destId="{2048512D-B67A-4B2E-AC9A-1684AEC7E51A}" srcOrd="0" destOrd="4" presId="urn:microsoft.com/office/officeart/2005/8/layout/cycle4#1"/>
    <dgm:cxn modelId="{443FA72C-18A9-4721-98E4-C5F60AC561EF}" type="presOf" srcId="{68D1E163-8CB3-419D-9748-9458E05900D7}" destId="{CF76F0BB-B00B-472A-9730-89F3EF58ABE2}" srcOrd="1" destOrd="1" presId="urn:microsoft.com/office/officeart/2005/8/layout/cycle4#1"/>
    <dgm:cxn modelId="{A7CEDEB6-05C7-4173-9D3D-470583A58A49}" type="presOf" srcId="{111331B2-9F2D-4E31-91D0-22C8D6B36EA2}" destId="{8E3D92DC-36F4-4A01-90E5-1127E78D5196}" srcOrd="0" destOrd="0" presId="urn:microsoft.com/office/officeart/2005/8/layout/cycle4#1"/>
    <dgm:cxn modelId="{11A2DBD0-85DC-4A00-9102-0A15EA95A478}" type="presOf" srcId="{F4BBEC17-2D86-4BA4-AC3E-9A6F2708ED54}" destId="{2048512D-B67A-4B2E-AC9A-1684AEC7E51A}" srcOrd="0" destOrd="3" presId="urn:microsoft.com/office/officeart/2005/8/layout/cycle4#1"/>
    <dgm:cxn modelId="{500C5390-27D4-4843-AF02-B1EB3F6E2895}" srcId="{C2966DF0-BDE6-48AD-8B96-8BB965628739}" destId="{E00093DD-0E13-46E2-8002-6D8DFA780506}" srcOrd="3" destOrd="0" parTransId="{6FA20381-4201-4D1B-8C4D-B1793FA49143}" sibTransId="{97D7E629-9274-4C3D-B249-640002C231EF}"/>
    <dgm:cxn modelId="{5FFE86A6-35A2-4597-9428-78A14C2DF791}" srcId="{0E4DC961-811F-4512-898D-8C9E8F242DDE}" destId="{35239182-8E37-44B8-9920-B0A26597EE4B}" srcOrd="0" destOrd="0" parTransId="{DA3A5E06-EFDA-4E4A-BE1C-08A331042811}" sibTransId="{FD3F7858-859F-4FA2-9983-A7E85BFA54A7}"/>
    <dgm:cxn modelId="{A16AFCDB-4A0A-4E76-BA5E-D6CF9989AB6B}" type="presOf" srcId="{0900B442-C11A-4284-96EA-9B7930FA1FAC}" destId="{8E3D92DC-36F4-4A01-90E5-1127E78D5196}" srcOrd="0" destOrd="2" presId="urn:microsoft.com/office/officeart/2005/8/layout/cycle4#1"/>
    <dgm:cxn modelId="{953CBF8C-0109-49F8-9C20-55B4A9B30244}" type="presOf" srcId="{F4BBEC17-2D86-4BA4-AC3E-9A6F2708ED54}" destId="{AA4B934A-08DA-4415-BD8A-E358FEC502FC}" srcOrd="1" destOrd="3" presId="urn:microsoft.com/office/officeart/2005/8/layout/cycle4#1"/>
    <dgm:cxn modelId="{77679BCB-EE21-4A8B-B528-7E1644D474DB}" type="presOf" srcId="{E00093DD-0E13-46E2-8002-6D8DFA780506}" destId="{8E3D92DC-36F4-4A01-90E5-1127E78D5196}" srcOrd="0" destOrd="3" presId="urn:microsoft.com/office/officeart/2005/8/layout/cycle4#1"/>
    <dgm:cxn modelId="{CD00430F-FB3F-4BE9-8777-DB4372C6E90A}" type="presOf" srcId="{E00093DD-0E13-46E2-8002-6D8DFA780506}" destId="{CF76F0BB-B00B-472A-9730-89F3EF58ABE2}" srcOrd="1" destOrd="3" presId="urn:microsoft.com/office/officeart/2005/8/layout/cycle4#1"/>
    <dgm:cxn modelId="{9C556043-1573-432D-BEB3-C8F3D79E7596}" srcId="{654E0A8D-8559-48C0-BF9D-34FC5EE56DA0}" destId="{0E4DC961-811F-4512-898D-8C9E8F242DDE}" srcOrd="2" destOrd="0" parTransId="{0A979DA4-ACEE-48CC-9999-E361FE077A9B}" sibTransId="{8A8CFFBF-919F-4B30-A60D-35CC475B6649}"/>
    <dgm:cxn modelId="{11BCB66D-ABE5-42BD-A4AF-0F4158DD10B7}" type="presOf" srcId="{517C2FD1-879E-43E7-A066-64F0214A9B4D}" destId="{4150D825-FC49-4888-AB39-76EDCCC283EE}" srcOrd="0" destOrd="1" presId="urn:microsoft.com/office/officeart/2005/8/layout/cycle4#1"/>
    <dgm:cxn modelId="{CFFB8965-7A52-478C-89E6-8D9AEE0FE832}" srcId="{2ADD2AB0-388C-44AB-8314-5C5690C9EE7E}" destId="{C2F6DC3B-4A0A-4764-BB3D-DFB9A2E0C1AF}" srcOrd="1" destOrd="0" parTransId="{88AA0A48-B77F-4649-A3A5-CC47239B7815}" sibTransId="{FC51257C-D755-4894-A9D5-1C6A87C7F338}"/>
    <dgm:cxn modelId="{56272AD9-7E9E-42DE-B48C-F33063C991E8}" type="presOf" srcId="{6DA002FB-E418-4046-8516-58E67907D165}" destId="{1006B3EC-4E76-447C-AAA6-C4C040DBF2CA}" srcOrd="0" destOrd="0" presId="urn:microsoft.com/office/officeart/2005/8/layout/cycle4#1"/>
    <dgm:cxn modelId="{2E5D1826-7280-4004-91FC-CF15721D5874}" srcId="{2ADD2AB0-388C-44AB-8314-5C5690C9EE7E}" destId="{AA69B05A-6118-4E23-BE26-1F8F323C8EC4}" srcOrd="2" destOrd="0" parTransId="{2A5F7E35-2EA4-44C1-888D-7D17A143C6DD}" sibTransId="{E9E1445B-E5EB-4100-B6E9-D93E2FDF0CA7}"/>
    <dgm:cxn modelId="{A9CCB946-E6F6-42F6-8F79-833990D11999}" type="presOf" srcId="{C2966DF0-BDE6-48AD-8B96-8BB965628739}" destId="{260F438C-F251-4BD2-8C4F-CD44B4479B72}" srcOrd="0" destOrd="0" presId="urn:microsoft.com/office/officeart/2005/8/layout/cycle4#1"/>
    <dgm:cxn modelId="{962B3F40-F159-44FE-A7B1-F5F601FA1B80}" srcId="{2ADD2AB0-388C-44AB-8314-5C5690C9EE7E}" destId="{F4BBEC17-2D86-4BA4-AC3E-9A6F2708ED54}" srcOrd="3" destOrd="0" parTransId="{2D434D42-9FFE-435C-AD3D-9A48D3FD18F4}" sibTransId="{D2EE5D45-F0DB-4291-A1A9-7209F0B8657C}"/>
    <dgm:cxn modelId="{E112467E-39FE-465D-9E0B-99BEB79FCCBC}" type="presOf" srcId="{111331B2-9F2D-4E31-91D0-22C8D6B36EA2}" destId="{CF76F0BB-B00B-472A-9730-89F3EF58ABE2}" srcOrd="1" destOrd="0" presId="urn:microsoft.com/office/officeart/2005/8/layout/cycle4#1"/>
    <dgm:cxn modelId="{46587387-3C6D-41EF-A81D-ECBC2C35D4A5}" srcId="{C2966DF0-BDE6-48AD-8B96-8BB965628739}" destId="{111331B2-9F2D-4E31-91D0-22C8D6B36EA2}" srcOrd="0" destOrd="0" parTransId="{1295C3CE-738C-4C88-BC79-D8B69A6044F9}" sibTransId="{AFEEE745-29C4-4A2B-8F46-8548A81BCC72}"/>
    <dgm:cxn modelId="{3D212E55-6D88-4F04-A591-6F617D5BA6EB}" type="presOf" srcId="{0900B442-C11A-4284-96EA-9B7930FA1FAC}" destId="{CF76F0BB-B00B-472A-9730-89F3EF58ABE2}" srcOrd="1" destOrd="2" presId="urn:microsoft.com/office/officeart/2005/8/layout/cycle4#1"/>
    <dgm:cxn modelId="{A0D4007B-3291-446A-9E39-6EB4472E98D8}" type="presOf" srcId="{654E0A8D-8559-48C0-BF9D-34FC5EE56DA0}" destId="{1D610ABA-2101-4017-8054-88C87E4F2832}" srcOrd="0" destOrd="0" presId="urn:microsoft.com/office/officeart/2005/8/layout/cycle4#1"/>
    <dgm:cxn modelId="{F1ECE375-363D-432E-9B82-57FA878012F1}" srcId="{C2966DF0-BDE6-48AD-8B96-8BB965628739}" destId="{0900B442-C11A-4284-96EA-9B7930FA1FAC}" srcOrd="2" destOrd="0" parTransId="{DA188046-4E89-410C-90B6-057E76D50855}" sibTransId="{8BD15C9E-3BE3-44C2-9CDA-552ABCF422CF}"/>
    <dgm:cxn modelId="{06980A53-A87E-4CF4-9AFB-FDA2D32D50C2}" type="presParOf" srcId="{1D610ABA-2101-4017-8054-88C87E4F2832}" destId="{680CB5ED-9784-4566-B7A6-EF5479099875}" srcOrd="0" destOrd="0" presId="urn:microsoft.com/office/officeart/2005/8/layout/cycle4#1"/>
    <dgm:cxn modelId="{AE4C109C-0078-490F-AEA0-E7E5DE89356F}" type="presParOf" srcId="{680CB5ED-9784-4566-B7A6-EF5479099875}" destId="{33288481-23AD-48E4-BF50-0E20178D2E57}" srcOrd="0" destOrd="0" presId="urn:microsoft.com/office/officeart/2005/8/layout/cycle4#1"/>
    <dgm:cxn modelId="{1F67B6AB-B7F1-4FB0-9887-BF8FE45D172B}" type="presParOf" srcId="{33288481-23AD-48E4-BF50-0E20178D2E57}" destId="{8E3D92DC-36F4-4A01-90E5-1127E78D5196}" srcOrd="0" destOrd="0" presId="urn:microsoft.com/office/officeart/2005/8/layout/cycle4#1"/>
    <dgm:cxn modelId="{E12DA18D-2083-450F-BDE8-C45AFF54D117}" type="presParOf" srcId="{33288481-23AD-48E4-BF50-0E20178D2E57}" destId="{CF76F0BB-B00B-472A-9730-89F3EF58ABE2}" srcOrd="1" destOrd="0" presId="urn:microsoft.com/office/officeart/2005/8/layout/cycle4#1"/>
    <dgm:cxn modelId="{2A7037E3-819D-4077-83E9-E432738E981A}" type="presParOf" srcId="{680CB5ED-9784-4566-B7A6-EF5479099875}" destId="{89398177-2E42-48A0-AC3D-A5D1B49B5D15}" srcOrd="1" destOrd="0" presId="urn:microsoft.com/office/officeart/2005/8/layout/cycle4#1"/>
    <dgm:cxn modelId="{E45CCE34-F2B8-488E-AC9B-DDCE27F1E70E}" type="presParOf" srcId="{89398177-2E42-48A0-AC3D-A5D1B49B5D15}" destId="{2048512D-B67A-4B2E-AC9A-1684AEC7E51A}" srcOrd="0" destOrd="0" presId="urn:microsoft.com/office/officeart/2005/8/layout/cycle4#1"/>
    <dgm:cxn modelId="{B7E79F78-ABF9-4872-B002-73CA9A6E43B7}" type="presParOf" srcId="{89398177-2E42-48A0-AC3D-A5D1B49B5D15}" destId="{AA4B934A-08DA-4415-BD8A-E358FEC502FC}" srcOrd="1" destOrd="0" presId="urn:microsoft.com/office/officeart/2005/8/layout/cycle4#1"/>
    <dgm:cxn modelId="{7BD38E04-3256-406D-9330-7945BC3014A3}" type="presParOf" srcId="{680CB5ED-9784-4566-B7A6-EF5479099875}" destId="{D74940D0-90F7-4780-B8DC-68907A00C23D}" srcOrd="2" destOrd="0" presId="urn:microsoft.com/office/officeart/2005/8/layout/cycle4#1"/>
    <dgm:cxn modelId="{DC77DD8E-0742-4956-BAAC-E5281ECCA59A}" type="presParOf" srcId="{D74940D0-90F7-4780-B8DC-68907A00C23D}" destId="{5C55E1A4-F9EA-4BE7-B2FA-4E15E282A81B}" srcOrd="0" destOrd="0" presId="urn:microsoft.com/office/officeart/2005/8/layout/cycle4#1"/>
    <dgm:cxn modelId="{8918D079-7999-4857-8D10-EC0EBD8EF902}" type="presParOf" srcId="{D74940D0-90F7-4780-B8DC-68907A00C23D}" destId="{7758BD78-0B82-430E-A238-4DFA6BBE20E8}" srcOrd="1" destOrd="0" presId="urn:microsoft.com/office/officeart/2005/8/layout/cycle4#1"/>
    <dgm:cxn modelId="{3F1F9360-3AFA-4D27-8FEA-E0EDA1B66507}" type="presParOf" srcId="{680CB5ED-9784-4566-B7A6-EF5479099875}" destId="{9C682D02-1F34-4BDF-9838-CF9AE9B981AE}" srcOrd="3" destOrd="0" presId="urn:microsoft.com/office/officeart/2005/8/layout/cycle4#1"/>
    <dgm:cxn modelId="{CF68542F-D20C-42EF-9A75-A04AD708EEDE}" type="presParOf" srcId="{9C682D02-1F34-4BDF-9838-CF9AE9B981AE}" destId="{4150D825-FC49-4888-AB39-76EDCCC283EE}" srcOrd="0" destOrd="0" presId="urn:microsoft.com/office/officeart/2005/8/layout/cycle4#1"/>
    <dgm:cxn modelId="{82CEC577-3DFA-46B4-BC06-B82F206DB421}" type="presParOf" srcId="{9C682D02-1F34-4BDF-9838-CF9AE9B981AE}" destId="{62370211-8CE2-4CAC-B6FD-AD483A641413}" srcOrd="1" destOrd="0" presId="urn:microsoft.com/office/officeart/2005/8/layout/cycle4#1"/>
    <dgm:cxn modelId="{297CAC2C-55D0-4309-8DA2-77F93BBBE944}" type="presParOf" srcId="{680CB5ED-9784-4566-B7A6-EF5479099875}" destId="{F83B38DB-42E9-4BF3-AB18-A10977B54DAD}" srcOrd="4" destOrd="0" presId="urn:microsoft.com/office/officeart/2005/8/layout/cycle4#1"/>
    <dgm:cxn modelId="{2F17BD61-561A-4B0A-9CE2-B62748394208}" type="presParOf" srcId="{1D610ABA-2101-4017-8054-88C87E4F2832}" destId="{E3946DB1-2A03-4764-9861-20EC050572ED}" srcOrd="1" destOrd="0" presId="urn:microsoft.com/office/officeart/2005/8/layout/cycle4#1"/>
    <dgm:cxn modelId="{8D5AEA29-2FEB-44BA-9179-9B265BC1573A}" type="presParOf" srcId="{E3946DB1-2A03-4764-9861-20EC050572ED}" destId="{260F438C-F251-4BD2-8C4F-CD44B4479B72}" srcOrd="0" destOrd="0" presId="urn:microsoft.com/office/officeart/2005/8/layout/cycle4#1"/>
    <dgm:cxn modelId="{3A306CC7-5234-4BBA-ACCB-D9C0A65AF326}" type="presParOf" srcId="{E3946DB1-2A03-4764-9861-20EC050572ED}" destId="{5BC19586-2BBB-49DE-9554-057F2098D8AA}" srcOrd="1" destOrd="0" presId="urn:microsoft.com/office/officeart/2005/8/layout/cycle4#1"/>
    <dgm:cxn modelId="{426573F6-6B20-4F4D-B44E-A518DBAB7DE4}" type="presParOf" srcId="{E3946DB1-2A03-4764-9861-20EC050572ED}" destId="{C575C692-3AD8-4ACF-BA59-71C91E388796}" srcOrd="2" destOrd="0" presId="urn:microsoft.com/office/officeart/2005/8/layout/cycle4#1"/>
    <dgm:cxn modelId="{8AE79740-6073-4778-9828-94A2A56AE773}" type="presParOf" srcId="{E3946DB1-2A03-4764-9861-20EC050572ED}" destId="{1006B3EC-4E76-447C-AAA6-C4C040DBF2CA}" srcOrd="3" destOrd="0" presId="urn:microsoft.com/office/officeart/2005/8/layout/cycle4#1"/>
    <dgm:cxn modelId="{366E3C5C-4899-47BF-A319-A0C2B6FE3D64}" type="presParOf" srcId="{E3946DB1-2A03-4764-9861-20EC050572ED}" destId="{50D2A738-ACBC-4E6D-BBC8-EA1F636920AE}" srcOrd="4" destOrd="0" presId="urn:microsoft.com/office/officeart/2005/8/layout/cycle4#1"/>
    <dgm:cxn modelId="{2A1DC155-8135-4296-A73A-D9CFAC0D3B50}" type="presParOf" srcId="{1D610ABA-2101-4017-8054-88C87E4F2832}" destId="{7EB8B15E-6C6E-45DF-9B3F-858A76346A57}" srcOrd="2" destOrd="0" presId="urn:microsoft.com/office/officeart/2005/8/layout/cycle4#1"/>
    <dgm:cxn modelId="{1865C79F-518F-4340-84E1-2FAE0350C053}" type="presParOf" srcId="{1D610ABA-2101-4017-8054-88C87E4F2832}" destId="{CC1514AF-7EE0-48F3-AD90-6F3D1F501350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5997BB-BF7E-46F2-9783-930991F8622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0298AF5-2C96-4E58-AD8C-FF79C788E545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>
          <a:solidFill>
            <a:srgbClr val="00B050"/>
          </a:solidFill>
        </a:ln>
      </dgm:spPr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Формирование нравственного поведения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FFDF287-8891-4555-BC7C-09E5822ECD66}" type="parTrans" cxnId="{CA3D2662-8A2B-4D44-A27B-5907D51FF5A4}">
      <dgm:prSet/>
      <dgm:spPr/>
      <dgm:t>
        <a:bodyPr/>
        <a:lstStyle/>
        <a:p>
          <a:endParaRPr lang="ru-RU"/>
        </a:p>
      </dgm:t>
    </dgm:pt>
    <dgm:pt modelId="{65B23ADE-DF15-4760-BE6F-D126C68A2B6B}" type="sibTrans" cxnId="{CA3D2662-8A2B-4D44-A27B-5907D51FF5A4}">
      <dgm:prSet/>
      <dgm:spPr/>
      <dgm:t>
        <a:bodyPr/>
        <a:lstStyle/>
        <a:p>
          <a:endParaRPr lang="ru-RU"/>
        </a:p>
      </dgm:t>
    </dgm:pt>
    <dgm:pt modelId="{2D2E1A7D-5C20-4617-9FB8-B188CF32109C}">
      <dgm:prSet phldrT="[Текст]" custT="1"/>
      <dgm:spPr>
        <a:solidFill>
          <a:srgbClr val="FFFF99">
            <a:alpha val="90000"/>
          </a:srgbClr>
        </a:solidFill>
        <a:ln>
          <a:solidFill>
            <a:srgbClr val="FFC000">
              <a:alpha val="90000"/>
            </a:srgbClr>
          </a:solidFill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Упражнения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600BA808-D746-4AE6-A0E0-FDB53597A189}" type="parTrans" cxnId="{E825D0F9-31F3-4FEE-ACB9-5FB83BFD40D5}">
      <dgm:prSet/>
      <dgm:spPr/>
      <dgm:t>
        <a:bodyPr/>
        <a:lstStyle/>
        <a:p>
          <a:endParaRPr lang="ru-RU"/>
        </a:p>
      </dgm:t>
    </dgm:pt>
    <dgm:pt modelId="{DFF158F3-B73D-455F-AC72-B13F885D6C2B}" type="sibTrans" cxnId="{E825D0F9-31F3-4FEE-ACB9-5FB83BFD40D5}">
      <dgm:prSet/>
      <dgm:spPr/>
      <dgm:t>
        <a:bodyPr/>
        <a:lstStyle/>
        <a:p>
          <a:endParaRPr lang="ru-RU"/>
        </a:p>
      </dgm:t>
    </dgm:pt>
    <dgm:pt modelId="{AA28DB69-EE59-431F-9A5B-591DD7281BA3}">
      <dgm:prSet phldrT="[Текст]" custT="1"/>
      <dgm:spPr>
        <a:solidFill>
          <a:srgbClr val="FFFF99">
            <a:alpha val="90000"/>
          </a:srgbClr>
        </a:solidFill>
        <a:ln>
          <a:solidFill>
            <a:srgbClr val="FFC000">
              <a:alpha val="90000"/>
            </a:srgbClr>
          </a:solidFill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Воспитывающие ситуации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B4BAABDB-CED1-4505-8D5F-DA04D928B493}" type="parTrans" cxnId="{3C540D86-0912-4D16-9C7B-CC8E16FC543B}">
      <dgm:prSet/>
      <dgm:spPr/>
      <dgm:t>
        <a:bodyPr/>
        <a:lstStyle/>
        <a:p>
          <a:endParaRPr lang="ru-RU"/>
        </a:p>
      </dgm:t>
    </dgm:pt>
    <dgm:pt modelId="{41D4FB8E-009D-46C9-ABEA-8EBDA52E63FA}" type="sibTrans" cxnId="{3C540D86-0912-4D16-9C7B-CC8E16FC543B}">
      <dgm:prSet/>
      <dgm:spPr/>
      <dgm:t>
        <a:bodyPr/>
        <a:lstStyle/>
        <a:p>
          <a:endParaRPr lang="ru-RU"/>
        </a:p>
      </dgm:t>
    </dgm:pt>
    <dgm:pt modelId="{F03ADF05-70C7-42B7-A6AC-D36F97DBE9D3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Формирование нравственного сознания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35BE057-0B8E-459A-8673-6B03DDB420B0}" type="parTrans" cxnId="{BBBB622A-F43F-46B0-9B6B-10A0F162843A}">
      <dgm:prSet/>
      <dgm:spPr/>
      <dgm:t>
        <a:bodyPr/>
        <a:lstStyle/>
        <a:p>
          <a:endParaRPr lang="ru-RU"/>
        </a:p>
      </dgm:t>
    </dgm:pt>
    <dgm:pt modelId="{9ECAF9B8-AFE5-4085-85E6-C3D6AA06CE37}" type="sibTrans" cxnId="{BBBB622A-F43F-46B0-9B6B-10A0F162843A}">
      <dgm:prSet/>
      <dgm:spPr/>
      <dgm:t>
        <a:bodyPr/>
        <a:lstStyle/>
        <a:p>
          <a:endParaRPr lang="ru-RU"/>
        </a:p>
      </dgm:t>
    </dgm:pt>
    <dgm:pt modelId="{B0E05E23-C7E0-4399-9EF0-2FA4F4EF7DBA}">
      <dgm:prSet phldrT="[Текст]" custT="1"/>
      <dgm:spPr>
        <a:solidFill>
          <a:schemeClr val="accent2">
            <a:lumMod val="40000"/>
            <a:lumOff val="60000"/>
            <a:alpha val="90000"/>
          </a:schemeClr>
        </a:solidFill>
        <a:ln>
          <a:solidFill>
            <a:srgbClr val="00B0F0">
              <a:alpha val="90000"/>
            </a:srgbClr>
          </a:solidFill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Объяснение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002C1723-C919-4479-8729-3C61EF46A00E}" type="parTrans" cxnId="{F6EEE2A8-6C7C-46D1-BBD4-B3A4875F885E}">
      <dgm:prSet/>
      <dgm:spPr/>
      <dgm:t>
        <a:bodyPr/>
        <a:lstStyle/>
        <a:p>
          <a:endParaRPr lang="ru-RU"/>
        </a:p>
      </dgm:t>
    </dgm:pt>
    <dgm:pt modelId="{8CAE2BBA-06AC-4FDA-8977-CFF1B0C81C78}" type="sibTrans" cxnId="{F6EEE2A8-6C7C-46D1-BBD4-B3A4875F885E}">
      <dgm:prSet/>
      <dgm:spPr/>
      <dgm:t>
        <a:bodyPr/>
        <a:lstStyle/>
        <a:p>
          <a:endParaRPr lang="ru-RU"/>
        </a:p>
      </dgm:t>
    </dgm:pt>
    <dgm:pt modelId="{7990B88A-3D6A-4FB2-8D69-D36D78EFDFF2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>
          <a:solidFill>
            <a:srgbClr val="00B050"/>
          </a:solidFill>
        </a:ln>
      </dgm:spPr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Методы стимулирования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31F9C44-1622-4872-8397-32D1EB32B03B}" type="parTrans" cxnId="{B1F0B5F4-4D5B-4325-80CB-D9D8D6A163B8}">
      <dgm:prSet/>
      <dgm:spPr/>
      <dgm:t>
        <a:bodyPr/>
        <a:lstStyle/>
        <a:p>
          <a:endParaRPr lang="ru-RU"/>
        </a:p>
      </dgm:t>
    </dgm:pt>
    <dgm:pt modelId="{9EE3DC76-CE51-4577-9DA3-63108F73B681}" type="sibTrans" cxnId="{B1F0B5F4-4D5B-4325-80CB-D9D8D6A163B8}">
      <dgm:prSet/>
      <dgm:spPr/>
      <dgm:t>
        <a:bodyPr/>
        <a:lstStyle/>
        <a:p>
          <a:endParaRPr lang="ru-RU"/>
        </a:p>
      </dgm:t>
    </dgm:pt>
    <dgm:pt modelId="{1200EC0E-580D-4324-84E8-6769E18128FB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>
          <a:solidFill>
            <a:schemeClr val="accent5">
              <a:lumMod val="75000"/>
              <a:alpha val="90000"/>
            </a:schemeClr>
          </a:solidFill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Поощрение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3A643ED1-45E8-4A6C-B0FF-6A0CAA8764EC}" type="parTrans" cxnId="{D6AC0757-2EA0-451B-8162-52E32CF4910B}">
      <dgm:prSet/>
      <dgm:spPr/>
      <dgm:t>
        <a:bodyPr/>
        <a:lstStyle/>
        <a:p>
          <a:endParaRPr lang="ru-RU"/>
        </a:p>
      </dgm:t>
    </dgm:pt>
    <dgm:pt modelId="{B6EB5C54-787C-42FD-9038-856E748A9BBB}" type="sibTrans" cxnId="{D6AC0757-2EA0-451B-8162-52E32CF4910B}">
      <dgm:prSet/>
      <dgm:spPr/>
      <dgm:t>
        <a:bodyPr/>
        <a:lstStyle/>
        <a:p>
          <a:endParaRPr lang="ru-RU"/>
        </a:p>
      </dgm:t>
    </dgm:pt>
    <dgm:pt modelId="{E3582F63-B7BC-483B-8844-B37384B9F84C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>
          <a:solidFill>
            <a:schemeClr val="accent5">
              <a:lumMod val="75000"/>
              <a:alpha val="90000"/>
            </a:schemeClr>
          </a:solidFill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Награждение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F1C2F723-C0E1-4726-8CFE-00509EBF115A}" type="parTrans" cxnId="{2DD3350B-BFBC-4D18-9D1E-9D08B20B2D86}">
      <dgm:prSet/>
      <dgm:spPr/>
      <dgm:t>
        <a:bodyPr/>
        <a:lstStyle/>
        <a:p>
          <a:endParaRPr lang="ru-RU"/>
        </a:p>
      </dgm:t>
    </dgm:pt>
    <dgm:pt modelId="{62678AFE-A1DD-4175-99FA-C66B4DE5F4BD}" type="sibTrans" cxnId="{2DD3350B-BFBC-4D18-9D1E-9D08B20B2D86}">
      <dgm:prSet/>
      <dgm:spPr/>
      <dgm:t>
        <a:bodyPr/>
        <a:lstStyle/>
        <a:p>
          <a:endParaRPr lang="ru-RU"/>
        </a:p>
      </dgm:t>
    </dgm:pt>
    <dgm:pt modelId="{50E2E104-538A-49B8-A321-F23EEBF97437}">
      <dgm:prSet phldrT="[Текст]" custT="1"/>
      <dgm:spPr>
        <a:solidFill>
          <a:srgbClr val="FFFF99">
            <a:alpha val="90000"/>
          </a:srgbClr>
        </a:solidFill>
        <a:ln>
          <a:solidFill>
            <a:srgbClr val="FFC000">
              <a:alpha val="90000"/>
            </a:srgbClr>
          </a:solidFill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Поручения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E2E92492-1CC7-4F9A-8F20-06107D7D9147}" type="parTrans" cxnId="{28741CCF-7897-4E97-AC87-E2D41C4EE35C}">
      <dgm:prSet/>
      <dgm:spPr/>
      <dgm:t>
        <a:bodyPr/>
        <a:lstStyle/>
        <a:p>
          <a:endParaRPr lang="ru-RU"/>
        </a:p>
      </dgm:t>
    </dgm:pt>
    <dgm:pt modelId="{33D66EE2-7D22-4E5D-A597-56C611C093C6}" type="sibTrans" cxnId="{28741CCF-7897-4E97-AC87-E2D41C4EE35C}">
      <dgm:prSet/>
      <dgm:spPr/>
      <dgm:t>
        <a:bodyPr/>
        <a:lstStyle/>
        <a:p>
          <a:endParaRPr lang="ru-RU"/>
        </a:p>
      </dgm:t>
    </dgm:pt>
    <dgm:pt modelId="{32A0D980-7FEE-426E-A940-0E0CEC5E839D}">
      <dgm:prSet phldrT="[Текст]" custT="1"/>
      <dgm:spPr>
        <a:solidFill>
          <a:srgbClr val="FFFF99">
            <a:alpha val="90000"/>
          </a:srgbClr>
        </a:solidFill>
        <a:ln>
          <a:solidFill>
            <a:srgbClr val="FFC000">
              <a:alpha val="90000"/>
            </a:srgbClr>
          </a:solidFill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Требование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84BA77D0-20D6-48EB-B8CD-8A86FEED05F6}" type="parTrans" cxnId="{555DBDBB-F543-4D36-AB22-E2C99000B0C4}">
      <dgm:prSet/>
      <dgm:spPr/>
      <dgm:t>
        <a:bodyPr/>
        <a:lstStyle/>
        <a:p>
          <a:endParaRPr lang="ru-RU"/>
        </a:p>
      </dgm:t>
    </dgm:pt>
    <dgm:pt modelId="{4DE1DB05-60D9-4A02-9C2B-93D2D988CC8C}" type="sibTrans" cxnId="{555DBDBB-F543-4D36-AB22-E2C99000B0C4}">
      <dgm:prSet/>
      <dgm:spPr/>
      <dgm:t>
        <a:bodyPr/>
        <a:lstStyle/>
        <a:p>
          <a:endParaRPr lang="ru-RU"/>
        </a:p>
      </dgm:t>
    </dgm:pt>
    <dgm:pt modelId="{4A287398-DA52-46C2-9E1C-27253A967E71}">
      <dgm:prSet phldrT="[Текст]" custT="1"/>
      <dgm:spPr>
        <a:solidFill>
          <a:schemeClr val="accent2">
            <a:lumMod val="40000"/>
            <a:lumOff val="60000"/>
            <a:alpha val="90000"/>
          </a:schemeClr>
        </a:solidFill>
        <a:ln>
          <a:solidFill>
            <a:srgbClr val="00B0F0">
              <a:alpha val="90000"/>
            </a:srgbClr>
          </a:solidFill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Внушение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8E780732-8477-4B94-9F22-222A2C2A88AC}" type="sibTrans" cxnId="{2909797F-AE45-46E6-906A-07CBDA2470C7}">
      <dgm:prSet/>
      <dgm:spPr/>
      <dgm:t>
        <a:bodyPr/>
        <a:lstStyle/>
        <a:p>
          <a:endParaRPr lang="ru-RU"/>
        </a:p>
      </dgm:t>
    </dgm:pt>
    <dgm:pt modelId="{AD6B7F55-B908-47C6-9931-8FEF361ED5C1}" type="parTrans" cxnId="{2909797F-AE45-46E6-906A-07CBDA2470C7}">
      <dgm:prSet/>
      <dgm:spPr/>
      <dgm:t>
        <a:bodyPr/>
        <a:lstStyle/>
        <a:p>
          <a:endParaRPr lang="ru-RU"/>
        </a:p>
      </dgm:t>
    </dgm:pt>
    <dgm:pt modelId="{2B79DA68-5A1F-400D-AED5-DFF6F11A1CE4}">
      <dgm:prSet phldrT="[Текст]" custT="1"/>
      <dgm:spPr>
        <a:solidFill>
          <a:schemeClr val="accent2">
            <a:lumMod val="40000"/>
            <a:lumOff val="60000"/>
            <a:alpha val="90000"/>
          </a:schemeClr>
        </a:solidFill>
        <a:ln>
          <a:solidFill>
            <a:srgbClr val="00B0F0">
              <a:alpha val="90000"/>
            </a:srgbClr>
          </a:solidFill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Просьба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2C793D3C-DC02-466D-BA73-3655305167DF}" type="parTrans" cxnId="{51D7525F-8CFA-49EE-8C25-301F0771CB45}">
      <dgm:prSet/>
      <dgm:spPr/>
      <dgm:t>
        <a:bodyPr/>
        <a:lstStyle/>
        <a:p>
          <a:endParaRPr lang="ru-RU"/>
        </a:p>
      </dgm:t>
    </dgm:pt>
    <dgm:pt modelId="{5E83D851-20D2-4344-A41D-1DE3C272980C}" type="sibTrans" cxnId="{51D7525F-8CFA-49EE-8C25-301F0771CB45}">
      <dgm:prSet/>
      <dgm:spPr/>
      <dgm:t>
        <a:bodyPr/>
        <a:lstStyle/>
        <a:p>
          <a:endParaRPr lang="ru-RU"/>
        </a:p>
      </dgm:t>
    </dgm:pt>
    <dgm:pt modelId="{6B322354-8B58-4DBC-9509-8366B4D5ED27}">
      <dgm:prSet phldrT="[Текст]" custT="1"/>
      <dgm:spPr>
        <a:solidFill>
          <a:schemeClr val="accent2">
            <a:lumMod val="40000"/>
            <a:lumOff val="60000"/>
            <a:alpha val="90000"/>
          </a:schemeClr>
        </a:solidFill>
        <a:ln>
          <a:solidFill>
            <a:srgbClr val="00B0F0">
              <a:alpha val="90000"/>
            </a:srgbClr>
          </a:solidFill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Этическая беседа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013E1706-9CE4-4525-A85E-DD2F7956F7C1}" type="parTrans" cxnId="{477055CA-19BB-4A59-B015-B2FBA23A6F4A}">
      <dgm:prSet/>
      <dgm:spPr/>
      <dgm:t>
        <a:bodyPr/>
        <a:lstStyle/>
        <a:p>
          <a:endParaRPr lang="ru-RU"/>
        </a:p>
      </dgm:t>
    </dgm:pt>
    <dgm:pt modelId="{EB9B402A-15B8-4991-8D7D-05CA950DC617}" type="sibTrans" cxnId="{477055CA-19BB-4A59-B015-B2FBA23A6F4A}">
      <dgm:prSet/>
      <dgm:spPr/>
      <dgm:t>
        <a:bodyPr/>
        <a:lstStyle/>
        <a:p>
          <a:endParaRPr lang="ru-RU"/>
        </a:p>
      </dgm:t>
    </dgm:pt>
    <dgm:pt modelId="{892AC195-2780-42DE-B061-E030181EFF69}">
      <dgm:prSet phldrT="[Текст]" custT="1"/>
      <dgm:spPr>
        <a:solidFill>
          <a:schemeClr val="accent2">
            <a:lumMod val="40000"/>
            <a:lumOff val="60000"/>
            <a:alpha val="90000"/>
          </a:schemeClr>
        </a:solidFill>
        <a:ln>
          <a:solidFill>
            <a:srgbClr val="00B0F0">
              <a:alpha val="90000"/>
            </a:srgbClr>
          </a:solidFill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Пример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845286A6-3137-417A-9AF2-E6E2DA3D9A88}" type="parTrans" cxnId="{239D9724-261B-4127-85D4-6008CE4FD3EE}">
      <dgm:prSet/>
      <dgm:spPr/>
      <dgm:t>
        <a:bodyPr/>
        <a:lstStyle/>
        <a:p>
          <a:endParaRPr lang="ru-RU"/>
        </a:p>
      </dgm:t>
    </dgm:pt>
    <dgm:pt modelId="{FEAF1391-DBAD-42FC-B293-44A7A5E32070}" type="sibTrans" cxnId="{239D9724-261B-4127-85D4-6008CE4FD3EE}">
      <dgm:prSet/>
      <dgm:spPr/>
      <dgm:t>
        <a:bodyPr/>
        <a:lstStyle/>
        <a:p>
          <a:endParaRPr lang="ru-RU"/>
        </a:p>
      </dgm:t>
    </dgm:pt>
    <dgm:pt modelId="{AD655BFF-C4A4-49A6-8643-A3B67DF205D8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>
          <a:solidFill>
            <a:schemeClr val="accent5">
              <a:lumMod val="75000"/>
              <a:alpha val="90000"/>
            </a:schemeClr>
          </a:solidFill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Соревнование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0EA5CC55-0BE1-4D5F-8E71-BABC5F3D54F9}" type="parTrans" cxnId="{6DC017AB-D412-4330-AC7C-A3271D3A5741}">
      <dgm:prSet/>
      <dgm:spPr/>
      <dgm:t>
        <a:bodyPr/>
        <a:lstStyle/>
        <a:p>
          <a:endParaRPr lang="ru-RU"/>
        </a:p>
      </dgm:t>
    </dgm:pt>
    <dgm:pt modelId="{FEFBFE35-DAAA-40F4-91F0-E464C242C45B}" type="sibTrans" cxnId="{6DC017AB-D412-4330-AC7C-A3271D3A5741}">
      <dgm:prSet/>
      <dgm:spPr/>
      <dgm:t>
        <a:bodyPr/>
        <a:lstStyle/>
        <a:p>
          <a:endParaRPr lang="ru-RU"/>
        </a:p>
      </dgm:t>
    </dgm:pt>
    <dgm:pt modelId="{0D19A910-B3C0-4233-AC5C-7F44D90C73D7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>
          <a:solidFill>
            <a:schemeClr val="accent5">
              <a:lumMod val="75000"/>
              <a:alpha val="90000"/>
            </a:schemeClr>
          </a:solidFill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Одобрение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C633CC0A-ADE9-4BCF-B212-DA50F8E0AD45}" type="parTrans" cxnId="{D603CF99-4E7F-453F-8AE2-3BEE146FF44E}">
      <dgm:prSet/>
      <dgm:spPr/>
      <dgm:t>
        <a:bodyPr/>
        <a:lstStyle/>
        <a:p>
          <a:endParaRPr lang="ru-RU"/>
        </a:p>
      </dgm:t>
    </dgm:pt>
    <dgm:pt modelId="{241C8C01-BC7C-4262-A7AD-298BAFCE12C6}" type="sibTrans" cxnId="{D603CF99-4E7F-453F-8AE2-3BEE146FF44E}">
      <dgm:prSet/>
      <dgm:spPr/>
      <dgm:t>
        <a:bodyPr/>
        <a:lstStyle/>
        <a:p>
          <a:endParaRPr lang="ru-RU"/>
        </a:p>
      </dgm:t>
    </dgm:pt>
    <dgm:pt modelId="{D365761E-6074-4EBC-970A-9D9BDFA03C70}">
      <dgm:prSet phldrT="[Текст]" custT="1"/>
      <dgm:spPr>
        <a:solidFill>
          <a:srgbClr val="FFFF99">
            <a:alpha val="90000"/>
          </a:srgbClr>
        </a:solidFill>
        <a:ln>
          <a:solidFill>
            <a:srgbClr val="FFC000">
              <a:alpha val="90000"/>
            </a:srgbClr>
          </a:solidFill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Положительный пример взрослого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9B833EAF-1296-4311-83F4-EA9BD54D9452}" type="parTrans" cxnId="{73AA3571-1D8F-4FC3-BB95-42FC3C8494DE}">
      <dgm:prSet/>
      <dgm:spPr/>
      <dgm:t>
        <a:bodyPr/>
        <a:lstStyle/>
        <a:p>
          <a:endParaRPr lang="ru-RU"/>
        </a:p>
      </dgm:t>
    </dgm:pt>
    <dgm:pt modelId="{88C50BCD-E603-4C01-B56D-5B6AF6426C72}" type="sibTrans" cxnId="{73AA3571-1D8F-4FC3-BB95-42FC3C8494DE}">
      <dgm:prSet/>
      <dgm:spPr/>
      <dgm:t>
        <a:bodyPr/>
        <a:lstStyle/>
        <a:p>
          <a:endParaRPr lang="ru-RU"/>
        </a:p>
      </dgm:t>
    </dgm:pt>
    <dgm:pt modelId="{6D842B9F-A069-40CF-B16A-6B2296506933}" type="pres">
      <dgm:prSet presAssocID="{BF5997BB-BF7E-46F2-9783-930991F8622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60EFDE-1D10-4759-B793-267E5BB722FC}" type="pres">
      <dgm:prSet presAssocID="{90298AF5-2C96-4E58-AD8C-FF79C788E545}" presName="linNode" presStyleCnt="0"/>
      <dgm:spPr/>
    </dgm:pt>
    <dgm:pt modelId="{468B863D-519B-45D9-9843-30DAD69CE8ED}" type="pres">
      <dgm:prSet presAssocID="{90298AF5-2C96-4E58-AD8C-FF79C788E54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7C0A8D-EF61-40CB-92D6-0DEDECCB16BF}" type="pres">
      <dgm:prSet presAssocID="{90298AF5-2C96-4E58-AD8C-FF79C788E54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595A4F-4DEA-4801-83BF-5982531CC52B}" type="pres">
      <dgm:prSet presAssocID="{65B23ADE-DF15-4760-BE6F-D126C68A2B6B}" presName="sp" presStyleCnt="0"/>
      <dgm:spPr/>
    </dgm:pt>
    <dgm:pt modelId="{3333705A-2909-492A-B5EE-08BB6377D886}" type="pres">
      <dgm:prSet presAssocID="{F03ADF05-70C7-42B7-A6AC-D36F97DBE9D3}" presName="linNode" presStyleCnt="0"/>
      <dgm:spPr/>
    </dgm:pt>
    <dgm:pt modelId="{9AA0C9EB-2ACD-4698-97DD-2B436A0F2B6D}" type="pres">
      <dgm:prSet presAssocID="{F03ADF05-70C7-42B7-A6AC-D36F97DBE9D3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7E40D8-2D33-45E8-AA95-E79BF2ADB1DD}" type="pres">
      <dgm:prSet presAssocID="{F03ADF05-70C7-42B7-A6AC-D36F97DBE9D3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51ADCC-0DAF-4866-96D0-A5E8CAD47416}" type="pres">
      <dgm:prSet presAssocID="{9ECAF9B8-AFE5-4085-85E6-C3D6AA06CE37}" presName="sp" presStyleCnt="0"/>
      <dgm:spPr/>
    </dgm:pt>
    <dgm:pt modelId="{046CED94-C4DB-4C59-8A84-A1C5E3A3AFD0}" type="pres">
      <dgm:prSet presAssocID="{7990B88A-3D6A-4FB2-8D69-D36D78EFDFF2}" presName="linNode" presStyleCnt="0"/>
      <dgm:spPr/>
    </dgm:pt>
    <dgm:pt modelId="{38FE249C-D142-4766-B0A6-AB9DFE21C32D}" type="pres">
      <dgm:prSet presAssocID="{7990B88A-3D6A-4FB2-8D69-D36D78EFDFF2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C9422B-141E-406E-A29B-A0414D8AB4EA}" type="pres">
      <dgm:prSet presAssocID="{7990B88A-3D6A-4FB2-8D69-D36D78EFDFF2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39D9724-261B-4127-85D4-6008CE4FD3EE}" srcId="{F03ADF05-70C7-42B7-A6AC-D36F97DBE9D3}" destId="{892AC195-2780-42DE-B061-E030181EFF69}" srcOrd="4" destOrd="0" parTransId="{845286A6-3137-417A-9AF2-E6E2DA3D9A88}" sibTransId="{FEAF1391-DBAD-42FC-B293-44A7A5E32070}"/>
    <dgm:cxn modelId="{6AE461CC-B640-4ADF-959A-B0393ADDA104}" type="presOf" srcId="{B0E05E23-C7E0-4399-9EF0-2FA4F4EF7DBA}" destId="{D27E40D8-2D33-45E8-AA95-E79BF2ADB1DD}" srcOrd="0" destOrd="0" presId="urn:microsoft.com/office/officeart/2005/8/layout/vList5"/>
    <dgm:cxn modelId="{0171B91B-7F01-41FB-AB54-3AC7B3E34489}" type="presOf" srcId="{2D2E1A7D-5C20-4617-9FB8-B188CF32109C}" destId="{207C0A8D-EF61-40CB-92D6-0DEDECCB16BF}" srcOrd="0" destOrd="0" presId="urn:microsoft.com/office/officeart/2005/8/layout/vList5"/>
    <dgm:cxn modelId="{51D7525F-8CFA-49EE-8C25-301F0771CB45}" srcId="{F03ADF05-70C7-42B7-A6AC-D36F97DBE9D3}" destId="{2B79DA68-5A1F-400D-AED5-DFF6F11A1CE4}" srcOrd="2" destOrd="0" parTransId="{2C793D3C-DC02-466D-BA73-3655305167DF}" sibTransId="{5E83D851-20D2-4344-A41D-1DE3C272980C}"/>
    <dgm:cxn modelId="{3C540D86-0912-4D16-9C7B-CC8E16FC543B}" srcId="{90298AF5-2C96-4E58-AD8C-FF79C788E545}" destId="{AA28DB69-EE59-431F-9A5B-591DD7281BA3}" srcOrd="3" destOrd="0" parTransId="{B4BAABDB-CED1-4505-8D5F-DA04D928B493}" sibTransId="{41D4FB8E-009D-46C9-ABEA-8EBDA52E63FA}"/>
    <dgm:cxn modelId="{2DD3350B-BFBC-4D18-9D1E-9D08B20B2D86}" srcId="{7990B88A-3D6A-4FB2-8D69-D36D78EFDFF2}" destId="{E3582F63-B7BC-483B-8844-B37384B9F84C}" srcOrd="3" destOrd="0" parTransId="{F1C2F723-C0E1-4726-8CFE-00509EBF115A}" sibTransId="{62678AFE-A1DD-4175-99FA-C66B4DE5F4BD}"/>
    <dgm:cxn modelId="{E825D0F9-31F3-4FEE-ACB9-5FB83BFD40D5}" srcId="{90298AF5-2C96-4E58-AD8C-FF79C788E545}" destId="{2D2E1A7D-5C20-4617-9FB8-B188CF32109C}" srcOrd="0" destOrd="0" parTransId="{600BA808-D746-4AE6-A0E0-FDB53597A189}" sibTransId="{DFF158F3-B73D-455F-AC72-B13F885D6C2B}"/>
    <dgm:cxn modelId="{DC425730-139F-45BC-B3C5-0CFDF6761A1E}" type="presOf" srcId="{D365761E-6074-4EBC-970A-9D9BDFA03C70}" destId="{207C0A8D-EF61-40CB-92D6-0DEDECCB16BF}" srcOrd="0" destOrd="4" presId="urn:microsoft.com/office/officeart/2005/8/layout/vList5"/>
    <dgm:cxn modelId="{00AE82DA-F7EE-49D1-895A-4A864E093A0A}" type="presOf" srcId="{7990B88A-3D6A-4FB2-8D69-D36D78EFDFF2}" destId="{38FE249C-D142-4766-B0A6-AB9DFE21C32D}" srcOrd="0" destOrd="0" presId="urn:microsoft.com/office/officeart/2005/8/layout/vList5"/>
    <dgm:cxn modelId="{477055CA-19BB-4A59-B015-B2FBA23A6F4A}" srcId="{F03ADF05-70C7-42B7-A6AC-D36F97DBE9D3}" destId="{6B322354-8B58-4DBC-9509-8366B4D5ED27}" srcOrd="3" destOrd="0" parTransId="{013E1706-9CE4-4525-A85E-DD2F7956F7C1}" sibTransId="{EB9B402A-15B8-4991-8D7D-05CA950DC617}"/>
    <dgm:cxn modelId="{27C4D028-C99F-4FCC-BCA5-0B657FAE7EB7}" type="presOf" srcId="{32A0D980-7FEE-426E-A940-0E0CEC5E839D}" destId="{207C0A8D-EF61-40CB-92D6-0DEDECCB16BF}" srcOrd="0" destOrd="2" presId="urn:microsoft.com/office/officeart/2005/8/layout/vList5"/>
    <dgm:cxn modelId="{62ED428C-CEC5-47EA-AE3B-8C4A23FC4483}" type="presOf" srcId="{892AC195-2780-42DE-B061-E030181EFF69}" destId="{D27E40D8-2D33-45E8-AA95-E79BF2ADB1DD}" srcOrd="0" destOrd="4" presId="urn:microsoft.com/office/officeart/2005/8/layout/vList5"/>
    <dgm:cxn modelId="{CA3D2662-8A2B-4D44-A27B-5907D51FF5A4}" srcId="{BF5997BB-BF7E-46F2-9783-930991F86229}" destId="{90298AF5-2C96-4E58-AD8C-FF79C788E545}" srcOrd="0" destOrd="0" parTransId="{8FFDF287-8891-4555-BC7C-09E5822ECD66}" sibTransId="{65B23ADE-DF15-4760-BE6F-D126C68A2B6B}"/>
    <dgm:cxn modelId="{28741CCF-7897-4E97-AC87-E2D41C4EE35C}" srcId="{90298AF5-2C96-4E58-AD8C-FF79C788E545}" destId="{50E2E104-538A-49B8-A321-F23EEBF97437}" srcOrd="1" destOrd="0" parTransId="{E2E92492-1CC7-4F9A-8F20-06107D7D9147}" sibTransId="{33D66EE2-7D22-4E5D-A597-56C611C093C6}"/>
    <dgm:cxn modelId="{B71A281E-6D3E-49CB-870C-63D3B063F29E}" type="presOf" srcId="{E3582F63-B7BC-483B-8844-B37384B9F84C}" destId="{18C9422B-141E-406E-A29B-A0414D8AB4EA}" srcOrd="0" destOrd="3" presId="urn:microsoft.com/office/officeart/2005/8/layout/vList5"/>
    <dgm:cxn modelId="{F6EEE2A8-6C7C-46D1-BBD4-B3A4875F885E}" srcId="{F03ADF05-70C7-42B7-A6AC-D36F97DBE9D3}" destId="{B0E05E23-C7E0-4399-9EF0-2FA4F4EF7DBA}" srcOrd="0" destOrd="0" parTransId="{002C1723-C919-4479-8729-3C61EF46A00E}" sibTransId="{8CAE2BBA-06AC-4FDA-8977-CFF1B0C81C78}"/>
    <dgm:cxn modelId="{BBBB622A-F43F-46B0-9B6B-10A0F162843A}" srcId="{BF5997BB-BF7E-46F2-9783-930991F86229}" destId="{F03ADF05-70C7-42B7-A6AC-D36F97DBE9D3}" srcOrd="1" destOrd="0" parTransId="{535BE057-0B8E-459A-8673-6B03DDB420B0}" sibTransId="{9ECAF9B8-AFE5-4085-85E6-C3D6AA06CE37}"/>
    <dgm:cxn modelId="{33B4F016-3106-4DBA-AFEF-084572AB05B9}" type="presOf" srcId="{0D19A910-B3C0-4233-AC5C-7F44D90C73D7}" destId="{18C9422B-141E-406E-A29B-A0414D8AB4EA}" srcOrd="0" destOrd="2" presId="urn:microsoft.com/office/officeart/2005/8/layout/vList5"/>
    <dgm:cxn modelId="{D603CF99-4E7F-453F-8AE2-3BEE146FF44E}" srcId="{7990B88A-3D6A-4FB2-8D69-D36D78EFDFF2}" destId="{0D19A910-B3C0-4233-AC5C-7F44D90C73D7}" srcOrd="2" destOrd="0" parTransId="{C633CC0A-ADE9-4BCF-B212-DA50F8E0AD45}" sibTransId="{241C8C01-BC7C-4262-A7AD-298BAFCE12C6}"/>
    <dgm:cxn modelId="{7104260A-F222-4D5F-B066-EB1FFB66DEEC}" type="presOf" srcId="{AA28DB69-EE59-431F-9A5B-591DD7281BA3}" destId="{207C0A8D-EF61-40CB-92D6-0DEDECCB16BF}" srcOrd="0" destOrd="3" presId="urn:microsoft.com/office/officeart/2005/8/layout/vList5"/>
    <dgm:cxn modelId="{2909797F-AE45-46E6-906A-07CBDA2470C7}" srcId="{F03ADF05-70C7-42B7-A6AC-D36F97DBE9D3}" destId="{4A287398-DA52-46C2-9E1C-27253A967E71}" srcOrd="1" destOrd="0" parTransId="{AD6B7F55-B908-47C6-9931-8FEF361ED5C1}" sibTransId="{8E780732-8477-4B94-9F22-222A2C2A88AC}"/>
    <dgm:cxn modelId="{73AA3571-1D8F-4FC3-BB95-42FC3C8494DE}" srcId="{90298AF5-2C96-4E58-AD8C-FF79C788E545}" destId="{D365761E-6074-4EBC-970A-9D9BDFA03C70}" srcOrd="4" destOrd="0" parTransId="{9B833EAF-1296-4311-83F4-EA9BD54D9452}" sibTransId="{88C50BCD-E603-4C01-B56D-5B6AF6426C72}"/>
    <dgm:cxn modelId="{6729A99A-5A7E-4E6B-B09C-51AE6C58EA34}" type="presOf" srcId="{AD655BFF-C4A4-49A6-8643-A3B67DF205D8}" destId="{18C9422B-141E-406E-A29B-A0414D8AB4EA}" srcOrd="0" destOrd="1" presId="urn:microsoft.com/office/officeart/2005/8/layout/vList5"/>
    <dgm:cxn modelId="{95F52BFE-AF4D-4B3B-AC4B-BF15B0CFF88E}" type="presOf" srcId="{90298AF5-2C96-4E58-AD8C-FF79C788E545}" destId="{468B863D-519B-45D9-9843-30DAD69CE8ED}" srcOrd="0" destOrd="0" presId="urn:microsoft.com/office/officeart/2005/8/layout/vList5"/>
    <dgm:cxn modelId="{555DBDBB-F543-4D36-AB22-E2C99000B0C4}" srcId="{90298AF5-2C96-4E58-AD8C-FF79C788E545}" destId="{32A0D980-7FEE-426E-A940-0E0CEC5E839D}" srcOrd="2" destOrd="0" parTransId="{84BA77D0-20D6-48EB-B8CD-8A86FEED05F6}" sibTransId="{4DE1DB05-60D9-4A02-9C2B-93D2D988CC8C}"/>
    <dgm:cxn modelId="{6DC017AB-D412-4330-AC7C-A3271D3A5741}" srcId="{7990B88A-3D6A-4FB2-8D69-D36D78EFDFF2}" destId="{AD655BFF-C4A4-49A6-8643-A3B67DF205D8}" srcOrd="1" destOrd="0" parTransId="{0EA5CC55-0BE1-4D5F-8E71-BABC5F3D54F9}" sibTransId="{FEFBFE35-DAAA-40F4-91F0-E464C242C45B}"/>
    <dgm:cxn modelId="{D6AC0757-2EA0-451B-8162-52E32CF4910B}" srcId="{7990B88A-3D6A-4FB2-8D69-D36D78EFDFF2}" destId="{1200EC0E-580D-4324-84E8-6769E18128FB}" srcOrd="0" destOrd="0" parTransId="{3A643ED1-45E8-4A6C-B0FF-6A0CAA8764EC}" sibTransId="{B6EB5C54-787C-42FD-9038-856E748A9BBB}"/>
    <dgm:cxn modelId="{D72FA7A4-7059-404E-92AC-32B7E72F8D29}" type="presOf" srcId="{BF5997BB-BF7E-46F2-9783-930991F86229}" destId="{6D842B9F-A069-40CF-B16A-6B2296506933}" srcOrd="0" destOrd="0" presId="urn:microsoft.com/office/officeart/2005/8/layout/vList5"/>
    <dgm:cxn modelId="{E611ED4E-1C0E-45AA-B71D-206CF1CAA95C}" type="presOf" srcId="{50E2E104-538A-49B8-A321-F23EEBF97437}" destId="{207C0A8D-EF61-40CB-92D6-0DEDECCB16BF}" srcOrd="0" destOrd="1" presId="urn:microsoft.com/office/officeart/2005/8/layout/vList5"/>
    <dgm:cxn modelId="{63D33529-408C-4140-8FBB-1DE054FE0B91}" type="presOf" srcId="{4A287398-DA52-46C2-9E1C-27253A967E71}" destId="{D27E40D8-2D33-45E8-AA95-E79BF2ADB1DD}" srcOrd="0" destOrd="1" presId="urn:microsoft.com/office/officeart/2005/8/layout/vList5"/>
    <dgm:cxn modelId="{C07C6F82-340F-404B-BE30-7ED6D188CD57}" type="presOf" srcId="{2B79DA68-5A1F-400D-AED5-DFF6F11A1CE4}" destId="{D27E40D8-2D33-45E8-AA95-E79BF2ADB1DD}" srcOrd="0" destOrd="2" presId="urn:microsoft.com/office/officeart/2005/8/layout/vList5"/>
    <dgm:cxn modelId="{B1F0B5F4-4D5B-4325-80CB-D9D8D6A163B8}" srcId="{BF5997BB-BF7E-46F2-9783-930991F86229}" destId="{7990B88A-3D6A-4FB2-8D69-D36D78EFDFF2}" srcOrd="2" destOrd="0" parTransId="{A31F9C44-1622-4872-8397-32D1EB32B03B}" sibTransId="{9EE3DC76-CE51-4577-9DA3-63108F73B681}"/>
    <dgm:cxn modelId="{B3D6CB4C-4F4F-4C57-87B5-3DCD08A8E033}" type="presOf" srcId="{6B322354-8B58-4DBC-9509-8366B4D5ED27}" destId="{D27E40D8-2D33-45E8-AA95-E79BF2ADB1DD}" srcOrd="0" destOrd="3" presId="urn:microsoft.com/office/officeart/2005/8/layout/vList5"/>
    <dgm:cxn modelId="{A751C7CB-753C-405B-BDB7-8013857B6DF4}" type="presOf" srcId="{1200EC0E-580D-4324-84E8-6769E18128FB}" destId="{18C9422B-141E-406E-A29B-A0414D8AB4EA}" srcOrd="0" destOrd="0" presId="urn:microsoft.com/office/officeart/2005/8/layout/vList5"/>
    <dgm:cxn modelId="{117FD20B-EDA1-4D0B-A86D-D50CF543C372}" type="presOf" srcId="{F03ADF05-70C7-42B7-A6AC-D36F97DBE9D3}" destId="{9AA0C9EB-2ACD-4698-97DD-2B436A0F2B6D}" srcOrd="0" destOrd="0" presId="urn:microsoft.com/office/officeart/2005/8/layout/vList5"/>
    <dgm:cxn modelId="{2B077FA0-A067-4272-9CE0-BBDE3BC6D8A8}" type="presParOf" srcId="{6D842B9F-A069-40CF-B16A-6B2296506933}" destId="{D760EFDE-1D10-4759-B793-267E5BB722FC}" srcOrd="0" destOrd="0" presId="urn:microsoft.com/office/officeart/2005/8/layout/vList5"/>
    <dgm:cxn modelId="{64862BEB-FC30-4607-A074-C24DFAB48FD8}" type="presParOf" srcId="{D760EFDE-1D10-4759-B793-267E5BB722FC}" destId="{468B863D-519B-45D9-9843-30DAD69CE8ED}" srcOrd="0" destOrd="0" presId="urn:microsoft.com/office/officeart/2005/8/layout/vList5"/>
    <dgm:cxn modelId="{5CBDB7F5-7454-4376-A88E-EE10117E78C0}" type="presParOf" srcId="{D760EFDE-1D10-4759-B793-267E5BB722FC}" destId="{207C0A8D-EF61-40CB-92D6-0DEDECCB16BF}" srcOrd="1" destOrd="0" presId="urn:microsoft.com/office/officeart/2005/8/layout/vList5"/>
    <dgm:cxn modelId="{11ED249B-C529-4AE4-BD43-BE2266FCC8BD}" type="presParOf" srcId="{6D842B9F-A069-40CF-B16A-6B2296506933}" destId="{E6595A4F-4DEA-4801-83BF-5982531CC52B}" srcOrd="1" destOrd="0" presId="urn:microsoft.com/office/officeart/2005/8/layout/vList5"/>
    <dgm:cxn modelId="{865C557F-790E-4D16-954A-6B4FCC3984FC}" type="presParOf" srcId="{6D842B9F-A069-40CF-B16A-6B2296506933}" destId="{3333705A-2909-492A-B5EE-08BB6377D886}" srcOrd="2" destOrd="0" presId="urn:microsoft.com/office/officeart/2005/8/layout/vList5"/>
    <dgm:cxn modelId="{82E0E7C5-D898-4AA4-B5B8-DC765429EC72}" type="presParOf" srcId="{3333705A-2909-492A-B5EE-08BB6377D886}" destId="{9AA0C9EB-2ACD-4698-97DD-2B436A0F2B6D}" srcOrd="0" destOrd="0" presId="urn:microsoft.com/office/officeart/2005/8/layout/vList5"/>
    <dgm:cxn modelId="{CE1394BB-7BC0-46EA-AB75-3ECEBD5E6FC8}" type="presParOf" srcId="{3333705A-2909-492A-B5EE-08BB6377D886}" destId="{D27E40D8-2D33-45E8-AA95-E79BF2ADB1DD}" srcOrd="1" destOrd="0" presId="urn:microsoft.com/office/officeart/2005/8/layout/vList5"/>
    <dgm:cxn modelId="{51BB000C-F555-4961-98D2-5758E08AD95B}" type="presParOf" srcId="{6D842B9F-A069-40CF-B16A-6B2296506933}" destId="{6F51ADCC-0DAF-4866-96D0-A5E8CAD47416}" srcOrd="3" destOrd="0" presId="urn:microsoft.com/office/officeart/2005/8/layout/vList5"/>
    <dgm:cxn modelId="{4BD92FD9-DEC0-4360-BD4A-040E1D7B630D}" type="presParOf" srcId="{6D842B9F-A069-40CF-B16A-6B2296506933}" destId="{046CED94-C4DB-4C59-8A84-A1C5E3A3AFD0}" srcOrd="4" destOrd="0" presId="urn:microsoft.com/office/officeart/2005/8/layout/vList5"/>
    <dgm:cxn modelId="{16AA28D0-7CF4-49D8-9973-5C5E03F5C90D}" type="presParOf" srcId="{046CED94-C4DB-4C59-8A84-A1C5E3A3AFD0}" destId="{38FE249C-D142-4766-B0A6-AB9DFE21C32D}" srcOrd="0" destOrd="0" presId="urn:microsoft.com/office/officeart/2005/8/layout/vList5"/>
    <dgm:cxn modelId="{590D826F-4E50-4F74-BF63-CC7EE1F2B1C4}" type="presParOf" srcId="{046CED94-C4DB-4C59-8A84-A1C5E3A3AFD0}" destId="{18C9422B-141E-406E-A29B-A0414D8AB4E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5E325D1-AA6E-4F59-8C59-8FB8A8F34A9C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1AC006A-0194-4FD1-8293-042FAC575FA5}">
      <dgm:prSet phldrT="[Текст]" custT="1"/>
      <dgm:spPr>
        <a:solidFill>
          <a:schemeClr val="accent5">
            <a:lumMod val="20000"/>
            <a:lumOff val="80000"/>
          </a:schemeClr>
        </a:solidFill>
        <a:ln>
          <a:solidFill>
            <a:srgbClr val="00B050"/>
          </a:solidFill>
        </a:ln>
      </dgm:spPr>
      <dgm:t>
        <a:bodyPr/>
        <a:lstStyle/>
        <a:p>
          <a:r>
            <a:rPr lang="ru-RU" sz="1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Нравственное качество</a:t>
          </a:r>
          <a:endParaRPr lang="ru-RU" sz="18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C2C32FD-E2AE-4882-B6D0-EDD3390ECF69}" type="parTrans" cxnId="{1736ECE5-B07A-4DBA-A87E-CB3B08139540}">
      <dgm:prSet/>
      <dgm:spPr/>
      <dgm:t>
        <a:bodyPr/>
        <a:lstStyle/>
        <a:p>
          <a:endParaRPr lang="ru-RU"/>
        </a:p>
      </dgm:t>
    </dgm:pt>
    <dgm:pt modelId="{06990B31-3720-4942-99C3-CE21B8725510}" type="sibTrans" cxnId="{1736ECE5-B07A-4DBA-A87E-CB3B08139540}">
      <dgm:prSet/>
      <dgm:spPr/>
      <dgm:t>
        <a:bodyPr/>
        <a:lstStyle/>
        <a:p>
          <a:endParaRPr lang="ru-RU"/>
        </a:p>
      </dgm:t>
    </dgm:pt>
    <dgm:pt modelId="{B3ED0307-94E9-4345-AB81-FF8D28795216}">
      <dgm:prSet phldrT="[Текст]" custT="1"/>
      <dgm:spPr>
        <a:solidFill>
          <a:schemeClr val="accent3">
            <a:lumMod val="40000"/>
            <a:lumOff val="6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Знания и представления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18E8C4C-8A83-4E2D-8D42-A5291D8A4E4D}" type="parTrans" cxnId="{43F1A274-9C8D-44CE-B134-EC8C17F562D1}">
      <dgm:prSet/>
      <dgm:spPr/>
      <dgm:t>
        <a:bodyPr/>
        <a:lstStyle/>
        <a:p>
          <a:endParaRPr lang="ru-RU"/>
        </a:p>
      </dgm:t>
    </dgm:pt>
    <dgm:pt modelId="{2EDB2F37-8DB4-4D7B-886A-9FF015B49C88}" type="sibTrans" cxnId="{43F1A274-9C8D-44CE-B134-EC8C17F562D1}">
      <dgm:prSet/>
      <dgm:spPr/>
      <dgm:t>
        <a:bodyPr/>
        <a:lstStyle/>
        <a:p>
          <a:endParaRPr lang="ru-RU"/>
        </a:p>
      </dgm:t>
    </dgm:pt>
    <dgm:pt modelId="{96F22327-4F6C-4500-9FA3-EF548EF8D323}">
      <dgm:prSet phldrT="[Текст]" custT="1"/>
      <dgm:spPr>
        <a:solidFill>
          <a:schemeClr val="accent3">
            <a:lumMod val="40000"/>
            <a:lumOff val="6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Чувства и отношения 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611E1F5-8D78-4884-98B6-1566F5D61BC4}" type="parTrans" cxnId="{A6D53424-7D25-45CD-8223-6BD17745AA26}">
      <dgm:prSet/>
      <dgm:spPr/>
      <dgm:t>
        <a:bodyPr/>
        <a:lstStyle/>
        <a:p>
          <a:endParaRPr lang="ru-RU"/>
        </a:p>
      </dgm:t>
    </dgm:pt>
    <dgm:pt modelId="{45963626-86F8-4EC8-97B0-DEF2510D8B92}" type="sibTrans" cxnId="{A6D53424-7D25-45CD-8223-6BD17745AA26}">
      <dgm:prSet/>
      <dgm:spPr/>
      <dgm:t>
        <a:bodyPr/>
        <a:lstStyle/>
        <a:p>
          <a:endParaRPr lang="ru-RU"/>
        </a:p>
      </dgm:t>
    </dgm:pt>
    <dgm:pt modelId="{3D97AE6C-C1E3-45B7-994C-1F53C3DE8E7F}">
      <dgm:prSet phldrT="[Текст]" custT="1"/>
      <dgm:spPr>
        <a:solidFill>
          <a:schemeClr val="accent3">
            <a:lumMod val="40000"/>
            <a:lumOff val="6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Навыки и привычки 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F1FD0C7-803D-42CC-A148-693B1E63EA58}" type="parTrans" cxnId="{09F17E55-3479-46D5-BDD8-2427185D67C3}">
      <dgm:prSet/>
      <dgm:spPr/>
      <dgm:t>
        <a:bodyPr/>
        <a:lstStyle/>
        <a:p>
          <a:endParaRPr lang="ru-RU"/>
        </a:p>
      </dgm:t>
    </dgm:pt>
    <dgm:pt modelId="{7B0AE367-84AE-4F6E-AE6D-39ED8E580AEC}" type="sibTrans" cxnId="{09F17E55-3479-46D5-BDD8-2427185D67C3}">
      <dgm:prSet/>
      <dgm:spPr/>
      <dgm:t>
        <a:bodyPr/>
        <a:lstStyle/>
        <a:p>
          <a:endParaRPr lang="ru-RU"/>
        </a:p>
      </dgm:t>
    </dgm:pt>
    <dgm:pt modelId="{ACB0A2CE-7D07-45D7-AFD8-0BFFBEE5BAD7}">
      <dgm:prSet phldrT="[Текст]" custT="1"/>
      <dgm:spPr>
        <a:solidFill>
          <a:schemeClr val="accent3">
            <a:lumMod val="40000"/>
            <a:lumOff val="6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Поступки и поведение 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FD59DD6-D645-4922-908C-2A6A9FD1641A}" type="parTrans" cxnId="{27C12F20-2F73-4CC2-8B24-2A54079D39FF}">
      <dgm:prSet/>
      <dgm:spPr/>
      <dgm:t>
        <a:bodyPr/>
        <a:lstStyle/>
        <a:p>
          <a:endParaRPr lang="ru-RU"/>
        </a:p>
      </dgm:t>
    </dgm:pt>
    <dgm:pt modelId="{72CC285D-E91F-459C-A657-09E55E9581FA}" type="sibTrans" cxnId="{27C12F20-2F73-4CC2-8B24-2A54079D39FF}">
      <dgm:prSet/>
      <dgm:spPr/>
      <dgm:t>
        <a:bodyPr/>
        <a:lstStyle/>
        <a:p>
          <a:endParaRPr lang="ru-RU"/>
        </a:p>
      </dgm:t>
    </dgm:pt>
    <dgm:pt modelId="{42B58ED8-CE9E-42B7-AB8E-720A9AD3CFC6}">
      <dgm:prSet custT="1"/>
      <dgm:spPr>
        <a:solidFill>
          <a:schemeClr val="accent3">
            <a:lumMod val="40000"/>
            <a:lumOff val="6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Мотивы 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427A849-8C23-4AD2-85A0-0928E996AF63}" type="parTrans" cxnId="{BB564E20-B20D-4B94-BF65-792B42DC6E62}">
      <dgm:prSet/>
      <dgm:spPr/>
      <dgm:t>
        <a:bodyPr/>
        <a:lstStyle/>
        <a:p>
          <a:endParaRPr lang="ru-RU"/>
        </a:p>
      </dgm:t>
    </dgm:pt>
    <dgm:pt modelId="{86A36639-305F-46BE-801C-F24305E69ED7}" type="sibTrans" cxnId="{BB564E20-B20D-4B94-BF65-792B42DC6E62}">
      <dgm:prSet/>
      <dgm:spPr/>
      <dgm:t>
        <a:bodyPr/>
        <a:lstStyle/>
        <a:p>
          <a:endParaRPr lang="ru-RU"/>
        </a:p>
      </dgm:t>
    </dgm:pt>
    <dgm:pt modelId="{748953EB-E03A-40F4-80DF-E32F2B637161}" type="pres">
      <dgm:prSet presAssocID="{A5E325D1-AA6E-4F59-8C59-8FB8A8F34A9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CD60E57-CE68-4FE4-9DDC-0062620BAD40}" type="pres">
      <dgm:prSet presAssocID="{91AC006A-0194-4FD1-8293-042FAC575FA5}" presName="centerShape" presStyleLbl="node0" presStyleIdx="0" presStyleCnt="1"/>
      <dgm:spPr/>
      <dgm:t>
        <a:bodyPr/>
        <a:lstStyle/>
        <a:p>
          <a:endParaRPr lang="ru-RU"/>
        </a:p>
      </dgm:t>
    </dgm:pt>
    <dgm:pt modelId="{C6EE899F-A1C2-451C-8F20-A8C4BA2AC745}" type="pres">
      <dgm:prSet presAssocID="{B3ED0307-94E9-4345-AB81-FF8D28795216}" presName="node" presStyleLbl="node1" presStyleIdx="0" presStyleCnt="5" custScaleX="1447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DF8884-362E-4712-B8FA-BFBCE75FC44D}" type="pres">
      <dgm:prSet presAssocID="{B3ED0307-94E9-4345-AB81-FF8D28795216}" presName="dummy" presStyleCnt="0"/>
      <dgm:spPr/>
    </dgm:pt>
    <dgm:pt modelId="{39CA3738-CC04-434A-B8D2-42AE95D21CFD}" type="pres">
      <dgm:prSet presAssocID="{2EDB2F37-8DB4-4D7B-886A-9FF015B49C88}" presName="sibTrans" presStyleLbl="sibTrans2D1" presStyleIdx="0" presStyleCnt="5"/>
      <dgm:spPr/>
      <dgm:t>
        <a:bodyPr/>
        <a:lstStyle/>
        <a:p>
          <a:endParaRPr lang="ru-RU"/>
        </a:p>
      </dgm:t>
    </dgm:pt>
    <dgm:pt modelId="{4B027848-C206-4364-B476-034FE1ACA280}" type="pres">
      <dgm:prSet presAssocID="{42B58ED8-CE9E-42B7-AB8E-720A9AD3CFC6}" presName="node" presStyleLbl="node1" presStyleIdx="1" presStyleCnt="5" custScaleX="141859" custScaleY="933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4D58EA-D06E-477B-A01A-19C82F4FF542}" type="pres">
      <dgm:prSet presAssocID="{42B58ED8-CE9E-42B7-AB8E-720A9AD3CFC6}" presName="dummy" presStyleCnt="0"/>
      <dgm:spPr/>
    </dgm:pt>
    <dgm:pt modelId="{F17AA0EE-5BE3-4969-898A-5E98984C1AC4}" type="pres">
      <dgm:prSet presAssocID="{86A36639-305F-46BE-801C-F24305E69ED7}" presName="sibTrans" presStyleLbl="sibTrans2D1" presStyleIdx="1" presStyleCnt="5"/>
      <dgm:spPr/>
      <dgm:t>
        <a:bodyPr/>
        <a:lstStyle/>
        <a:p>
          <a:endParaRPr lang="ru-RU"/>
        </a:p>
      </dgm:t>
    </dgm:pt>
    <dgm:pt modelId="{DED93512-CBC2-4675-8436-E8019135FA7C}" type="pres">
      <dgm:prSet presAssocID="{96F22327-4F6C-4500-9FA3-EF548EF8D323}" presName="node" presStyleLbl="node1" presStyleIdx="2" presStyleCnt="5" custScaleX="139645" custScaleY="98567" custRadScaleRad="105138" custRadScaleInc="-302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9CC8B2-D6D5-428E-9A13-F26EC1D6124A}" type="pres">
      <dgm:prSet presAssocID="{96F22327-4F6C-4500-9FA3-EF548EF8D323}" presName="dummy" presStyleCnt="0"/>
      <dgm:spPr/>
    </dgm:pt>
    <dgm:pt modelId="{A7E5162A-E25C-46C0-B999-FC96A49D5458}" type="pres">
      <dgm:prSet presAssocID="{45963626-86F8-4EC8-97B0-DEF2510D8B92}" presName="sibTrans" presStyleLbl="sibTrans2D1" presStyleIdx="2" presStyleCnt="5"/>
      <dgm:spPr/>
      <dgm:t>
        <a:bodyPr/>
        <a:lstStyle/>
        <a:p>
          <a:endParaRPr lang="ru-RU"/>
        </a:p>
      </dgm:t>
    </dgm:pt>
    <dgm:pt modelId="{626BC578-4C9D-41D6-A9BE-405041738532}" type="pres">
      <dgm:prSet presAssocID="{3D97AE6C-C1E3-45B7-994C-1F53C3DE8E7F}" presName="node" presStyleLbl="node1" presStyleIdx="3" presStyleCnt="5" custScaleX="144876" custScaleY="97133" custRadScaleRad="100630" custRadScaleInc="202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B2A474-A11D-4720-AAC9-8FE4090AED7A}" type="pres">
      <dgm:prSet presAssocID="{3D97AE6C-C1E3-45B7-994C-1F53C3DE8E7F}" presName="dummy" presStyleCnt="0"/>
      <dgm:spPr/>
    </dgm:pt>
    <dgm:pt modelId="{7E44E0EE-81F5-437A-9D83-6AB4755A89F6}" type="pres">
      <dgm:prSet presAssocID="{7B0AE367-84AE-4F6E-AE6D-39ED8E580AEC}" presName="sibTrans" presStyleLbl="sibTrans2D1" presStyleIdx="3" presStyleCnt="5"/>
      <dgm:spPr/>
      <dgm:t>
        <a:bodyPr/>
        <a:lstStyle/>
        <a:p>
          <a:endParaRPr lang="ru-RU"/>
        </a:p>
      </dgm:t>
    </dgm:pt>
    <dgm:pt modelId="{CA5892C6-6F0B-443B-889A-0F1F296FAAA3}" type="pres">
      <dgm:prSet presAssocID="{ACB0A2CE-7D07-45D7-AFD8-0BFFBEE5BAD7}" presName="node" presStyleLbl="node1" presStyleIdx="4" presStyleCnt="5" custScaleX="149108" custRadScaleRad="98940" custRadScaleInc="-52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4CD046-F385-450C-9B37-D211AED14F2A}" type="pres">
      <dgm:prSet presAssocID="{ACB0A2CE-7D07-45D7-AFD8-0BFFBEE5BAD7}" presName="dummy" presStyleCnt="0"/>
      <dgm:spPr/>
    </dgm:pt>
    <dgm:pt modelId="{83E660D0-840D-4702-BCE7-660D43DD9B04}" type="pres">
      <dgm:prSet presAssocID="{72CC285D-E91F-459C-A657-09E55E9581FA}" presName="sibTrans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97666C80-CE41-4839-8F7A-DFF1E34C1DD5}" type="presOf" srcId="{ACB0A2CE-7D07-45D7-AFD8-0BFFBEE5BAD7}" destId="{CA5892C6-6F0B-443B-889A-0F1F296FAAA3}" srcOrd="0" destOrd="0" presId="urn:microsoft.com/office/officeart/2005/8/layout/radial6"/>
    <dgm:cxn modelId="{A4A86224-9802-4B85-94C4-54233E640619}" type="presOf" srcId="{91AC006A-0194-4FD1-8293-042FAC575FA5}" destId="{CCD60E57-CE68-4FE4-9DDC-0062620BAD40}" srcOrd="0" destOrd="0" presId="urn:microsoft.com/office/officeart/2005/8/layout/radial6"/>
    <dgm:cxn modelId="{A6D53424-7D25-45CD-8223-6BD17745AA26}" srcId="{91AC006A-0194-4FD1-8293-042FAC575FA5}" destId="{96F22327-4F6C-4500-9FA3-EF548EF8D323}" srcOrd="2" destOrd="0" parTransId="{0611E1F5-8D78-4884-98B6-1566F5D61BC4}" sibTransId="{45963626-86F8-4EC8-97B0-DEF2510D8B92}"/>
    <dgm:cxn modelId="{27C12F20-2F73-4CC2-8B24-2A54079D39FF}" srcId="{91AC006A-0194-4FD1-8293-042FAC575FA5}" destId="{ACB0A2CE-7D07-45D7-AFD8-0BFFBEE5BAD7}" srcOrd="4" destOrd="0" parTransId="{2FD59DD6-D645-4922-908C-2A6A9FD1641A}" sibTransId="{72CC285D-E91F-459C-A657-09E55E9581FA}"/>
    <dgm:cxn modelId="{6BB9C841-1A5B-4A2B-BCC7-008D2A5C6A0B}" type="presOf" srcId="{86A36639-305F-46BE-801C-F24305E69ED7}" destId="{F17AA0EE-5BE3-4969-898A-5E98984C1AC4}" srcOrd="0" destOrd="0" presId="urn:microsoft.com/office/officeart/2005/8/layout/radial6"/>
    <dgm:cxn modelId="{25CFC9D3-D7C0-4500-8C22-FBA216A418B1}" type="presOf" srcId="{3D97AE6C-C1E3-45B7-994C-1F53C3DE8E7F}" destId="{626BC578-4C9D-41D6-A9BE-405041738532}" srcOrd="0" destOrd="0" presId="urn:microsoft.com/office/officeart/2005/8/layout/radial6"/>
    <dgm:cxn modelId="{0A7E8280-19E4-44F1-B5B4-9B2D296D9165}" type="presOf" srcId="{B3ED0307-94E9-4345-AB81-FF8D28795216}" destId="{C6EE899F-A1C2-451C-8F20-A8C4BA2AC745}" srcOrd="0" destOrd="0" presId="urn:microsoft.com/office/officeart/2005/8/layout/radial6"/>
    <dgm:cxn modelId="{1736ECE5-B07A-4DBA-A87E-CB3B08139540}" srcId="{A5E325D1-AA6E-4F59-8C59-8FB8A8F34A9C}" destId="{91AC006A-0194-4FD1-8293-042FAC575FA5}" srcOrd="0" destOrd="0" parTransId="{5C2C32FD-E2AE-4882-B6D0-EDD3390ECF69}" sibTransId="{06990B31-3720-4942-99C3-CE21B8725510}"/>
    <dgm:cxn modelId="{43F1A274-9C8D-44CE-B134-EC8C17F562D1}" srcId="{91AC006A-0194-4FD1-8293-042FAC575FA5}" destId="{B3ED0307-94E9-4345-AB81-FF8D28795216}" srcOrd="0" destOrd="0" parTransId="{318E8C4C-8A83-4E2D-8D42-A5291D8A4E4D}" sibTransId="{2EDB2F37-8DB4-4D7B-886A-9FF015B49C88}"/>
    <dgm:cxn modelId="{C017187D-A642-423A-BE33-DF483E9F22A2}" type="presOf" srcId="{96F22327-4F6C-4500-9FA3-EF548EF8D323}" destId="{DED93512-CBC2-4675-8436-E8019135FA7C}" srcOrd="0" destOrd="0" presId="urn:microsoft.com/office/officeart/2005/8/layout/radial6"/>
    <dgm:cxn modelId="{CF692943-95F4-44B5-9CB0-F233EF88A920}" type="presOf" srcId="{7B0AE367-84AE-4F6E-AE6D-39ED8E580AEC}" destId="{7E44E0EE-81F5-437A-9D83-6AB4755A89F6}" srcOrd="0" destOrd="0" presId="urn:microsoft.com/office/officeart/2005/8/layout/radial6"/>
    <dgm:cxn modelId="{BB564E20-B20D-4B94-BF65-792B42DC6E62}" srcId="{91AC006A-0194-4FD1-8293-042FAC575FA5}" destId="{42B58ED8-CE9E-42B7-AB8E-720A9AD3CFC6}" srcOrd="1" destOrd="0" parTransId="{9427A849-8C23-4AD2-85A0-0928E996AF63}" sibTransId="{86A36639-305F-46BE-801C-F24305E69ED7}"/>
    <dgm:cxn modelId="{CCD7FAEF-80BF-478F-B5A2-D53FD22D29BF}" type="presOf" srcId="{2EDB2F37-8DB4-4D7B-886A-9FF015B49C88}" destId="{39CA3738-CC04-434A-B8D2-42AE95D21CFD}" srcOrd="0" destOrd="0" presId="urn:microsoft.com/office/officeart/2005/8/layout/radial6"/>
    <dgm:cxn modelId="{09F17E55-3479-46D5-BDD8-2427185D67C3}" srcId="{91AC006A-0194-4FD1-8293-042FAC575FA5}" destId="{3D97AE6C-C1E3-45B7-994C-1F53C3DE8E7F}" srcOrd="3" destOrd="0" parTransId="{7F1FD0C7-803D-42CC-A148-693B1E63EA58}" sibTransId="{7B0AE367-84AE-4F6E-AE6D-39ED8E580AEC}"/>
    <dgm:cxn modelId="{16502DFD-D93D-43C5-885A-E96933A5CA41}" type="presOf" srcId="{42B58ED8-CE9E-42B7-AB8E-720A9AD3CFC6}" destId="{4B027848-C206-4364-B476-034FE1ACA280}" srcOrd="0" destOrd="0" presId="urn:microsoft.com/office/officeart/2005/8/layout/radial6"/>
    <dgm:cxn modelId="{5A04C610-83DC-463C-8EE1-9EBC5DFF80AF}" type="presOf" srcId="{A5E325D1-AA6E-4F59-8C59-8FB8A8F34A9C}" destId="{748953EB-E03A-40F4-80DF-E32F2B637161}" srcOrd="0" destOrd="0" presId="urn:microsoft.com/office/officeart/2005/8/layout/radial6"/>
    <dgm:cxn modelId="{4F0B1B7D-C592-4627-83E5-1104FB62B431}" type="presOf" srcId="{45963626-86F8-4EC8-97B0-DEF2510D8B92}" destId="{A7E5162A-E25C-46C0-B999-FC96A49D5458}" srcOrd="0" destOrd="0" presId="urn:microsoft.com/office/officeart/2005/8/layout/radial6"/>
    <dgm:cxn modelId="{7F2B2ED0-AE1E-43A4-936A-153D7C55B501}" type="presOf" srcId="{72CC285D-E91F-459C-A657-09E55E9581FA}" destId="{83E660D0-840D-4702-BCE7-660D43DD9B04}" srcOrd="0" destOrd="0" presId="urn:microsoft.com/office/officeart/2005/8/layout/radial6"/>
    <dgm:cxn modelId="{BAB9C0E2-4926-48F4-A0FB-DB75D9E3D433}" type="presParOf" srcId="{748953EB-E03A-40F4-80DF-E32F2B637161}" destId="{CCD60E57-CE68-4FE4-9DDC-0062620BAD40}" srcOrd="0" destOrd="0" presId="urn:microsoft.com/office/officeart/2005/8/layout/radial6"/>
    <dgm:cxn modelId="{2FF767D3-1720-4175-8A00-1252B18C6870}" type="presParOf" srcId="{748953EB-E03A-40F4-80DF-E32F2B637161}" destId="{C6EE899F-A1C2-451C-8F20-A8C4BA2AC745}" srcOrd="1" destOrd="0" presId="urn:microsoft.com/office/officeart/2005/8/layout/radial6"/>
    <dgm:cxn modelId="{93427EDC-F2A2-4AA3-BA20-D8F2F1675BFB}" type="presParOf" srcId="{748953EB-E03A-40F4-80DF-E32F2B637161}" destId="{EDDF8884-362E-4712-B8FA-BFBCE75FC44D}" srcOrd="2" destOrd="0" presId="urn:microsoft.com/office/officeart/2005/8/layout/radial6"/>
    <dgm:cxn modelId="{988926FC-8950-47A6-9FEF-F78352D0423E}" type="presParOf" srcId="{748953EB-E03A-40F4-80DF-E32F2B637161}" destId="{39CA3738-CC04-434A-B8D2-42AE95D21CFD}" srcOrd="3" destOrd="0" presId="urn:microsoft.com/office/officeart/2005/8/layout/radial6"/>
    <dgm:cxn modelId="{3B10C7AB-4627-496D-86D1-308D4E6D5732}" type="presParOf" srcId="{748953EB-E03A-40F4-80DF-E32F2B637161}" destId="{4B027848-C206-4364-B476-034FE1ACA280}" srcOrd="4" destOrd="0" presId="urn:microsoft.com/office/officeart/2005/8/layout/radial6"/>
    <dgm:cxn modelId="{AB4C2C0A-6C98-4BE3-AF7C-7F13403ED853}" type="presParOf" srcId="{748953EB-E03A-40F4-80DF-E32F2B637161}" destId="{8B4D58EA-D06E-477B-A01A-19C82F4FF542}" srcOrd="5" destOrd="0" presId="urn:microsoft.com/office/officeart/2005/8/layout/radial6"/>
    <dgm:cxn modelId="{35C51DD4-C0CD-45D3-8079-7A2053819572}" type="presParOf" srcId="{748953EB-E03A-40F4-80DF-E32F2B637161}" destId="{F17AA0EE-5BE3-4969-898A-5E98984C1AC4}" srcOrd="6" destOrd="0" presId="urn:microsoft.com/office/officeart/2005/8/layout/radial6"/>
    <dgm:cxn modelId="{E6A580A2-EAF8-4FC9-A44F-460E136A353D}" type="presParOf" srcId="{748953EB-E03A-40F4-80DF-E32F2B637161}" destId="{DED93512-CBC2-4675-8436-E8019135FA7C}" srcOrd="7" destOrd="0" presId="urn:microsoft.com/office/officeart/2005/8/layout/radial6"/>
    <dgm:cxn modelId="{C9C328E7-90A4-4288-A49C-E1669EF0A8B8}" type="presParOf" srcId="{748953EB-E03A-40F4-80DF-E32F2B637161}" destId="{FF9CC8B2-D6D5-428E-9A13-F26EC1D6124A}" srcOrd="8" destOrd="0" presId="urn:microsoft.com/office/officeart/2005/8/layout/radial6"/>
    <dgm:cxn modelId="{73D0A8A4-0559-40C8-80DD-0AEB7CF68404}" type="presParOf" srcId="{748953EB-E03A-40F4-80DF-E32F2B637161}" destId="{A7E5162A-E25C-46C0-B999-FC96A49D5458}" srcOrd="9" destOrd="0" presId="urn:microsoft.com/office/officeart/2005/8/layout/radial6"/>
    <dgm:cxn modelId="{7824FB9F-D57B-42ED-9479-F8CB329D5ACC}" type="presParOf" srcId="{748953EB-E03A-40F4-80DF-E32F2B637161}" destId="{626BC578-4C9D-41D6-A9BE-405041738532}" srcOrd="10" destOrd="0" presId="urn:microsoft.com/office/officeart/2005/8/layout/radial6"/>
    <dgm:cxn modelId="{E8B0DFD1-B2EF-4879-87E0-28B22793E291}" type="presParOf" srcId="{748953EB-E03A-40F4-80DF-E32F2B637161}" destId="{D0B2A474-A11D-4720-AAC9-8FE4090AED7A}" srcOrd="11" destOrd="0" presId="urn:microsoft.com/office/officeart/2005/8/layout/radial6"/>
    <dgm:cxn modelId="{4B540B83-5AD6-40B4-BBAC-214CEA413CF2}" type="presParOf" srcId="{748953EB-E03A-40F4-80DF-E32F2B637161}" destId="{7E44E0EE-81F5-437A-9D83-6AB4755A89F6}" srcOrd="12" destOrd="0" presId="urn:microsoft.com/office/officeart/2005/8/layout/radial6"/>
    <dgm:cxn modelId="{4E1A04EB-8054-4284-BA42-B69C117E3A2E}" type="presParOf" srcId="{748953EB-E03A-40F4-80DF-E32F2B637161}" destId="{CA5892C6-6F0B-443B-889A-0F1F296FAAA3}" srcOrd="13" destOrd="0" presId="urn:microsoft.com/office/officeart/2005/8/layout/radial6"/>
    <dgm:cxn modelId="{74011DA0-9C50-4D76-B156-235E17C0EDED}" type="presParOf" srcId="{748953EB-E03A-40F4-80DF-E32F2B637161}" destId="{C44CD046-F385-450C-9B37-D211AED14F2A}" srcOrd="14" destOrd="0" presId="urn:microsoft.com/office/officeart/2005/8/layout/radial6"/>
    <dgm:cxn modelId="{A047ED41-5779-4E3E-B390-C4BE5B1964F3}" type="presParOf" srcId="{748953EB-E03A-40F4-80DF-E32F2B637161}" destId="{83E660D0-840D-4702-BCE7-660D43DD9B04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E0E9C9-2B49-4D02-88D1-0C16A9EF64D1}">
      <dsp:nvSpPr>
        <dsp:cNvPr id="0" name=""/>
        <dsp:cNvSpPr/>
      </dsp:nvSpPr>
      <dsp:spPr>
        <a:xfrm>
          <a:off x="1264402" y="5410"/>
          <a:ext cx="5005244" cy="222624"/>
        </a:xfrm>
        <a:prstGeom prst="roundRect">
          <a:avLst>
            <a:gd name="adj" fmla="val 10000"/>
          </a:avLst>
        </a:prstGeom>
        <a:solidFill>
          <a:schemeClr val="accent3"/>
        </a:solidFill>
        <a:ln>
          <a:solidFill>
            <a:srgbClr val="00B05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Наблюдения 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70922" y="11930"/>
        <a:ext cx="4992204" cy="209584"/>
      </dsp:txXfrm>
    </dsp:sp>
    <dsp:sp modelId="{1BBAB8AC-02A7-448E-A213-EB80BFCB1B3D}">
      <dsp:nvSpPr>
        <dsp:cNvPr id="0" name=""/>
        <dsp:cNvSpPr/>
      </dsp:nvSpPr>
      <dsp:spPr>
        <a:xfrm rot="5400000">
          <a:off x="3709832" y="235661"/>
          <a:ext cx="114385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-5400000">
        <a:off x="3725846" y="247100"/>
        <a:ext cx="82358" cy="80070"/>
      </dsp:txXfrm>
    </dsp:sp>
    <dsp:sp modelId="{65DF7A97-A70C-495B-BAF4-653FE1CBC840}">
      <dsp:nvSpPr>
        <dsp:cNvPr id="0" name=""/>
        <dsp:cNvSpPr/>
      </dsp:nvSpPr>
      <dsp:spPr>
        <a:xfrm>
          <a:off x="1264402" y="380549"/>
          <a:ext cx="5005244" cy="279591"/>
        </a:xfrm>
        <a:prstGeom prst="roundRect">
          <a:avLst>
            <a:gd name="adj" fmla="val 10000"/>
          </a:avLst>
        </a:prstGeom>
        <a:solidFill>
          <a:srgbClr val="FFFF99"/>
        </a:solidFill>
        <a:ln>
          <a:solidFill>
            <a:srgbClr val="FFC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Организация экскурсий и целевых прогулок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72591" y="388738"/>
        <a:ext cx="4988866" cy="263213"/>
      </dsp:txXfrm>
    </dsp:sp>
    <dsp:sp modelId="{42A5EB6C-41BE-4F7B-81C4-401B50146E06}">
      <dsp:nvSpPr>
        <dsp:cNvPr id="0" name=""/>
        <dsp:cNvSpPr/>
      </dsp:nvSpPr>
      <dsp:spPr>
        <a:xfrm rot="5400000">
          <a:off x="3709832" y="667767"/>
          <a:ext cx="114385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103122"/>
            <a:satOff val="-1202"/>
            <a:lumOff val="-21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-5400000">
        <a:off x="3725846" y="679206"/>
        <a:ext cx="82358" cy="80070"/>
      </dsp:txXfrm>
    </dsp:sp>
    <dsp:sp modelId="{9DA33B02-E125-49F8-9365-8B52C1F25022}">
      <dsp:nvSpPr>
        <dsp:cNvPr id="0" name=""/>
        <dsp:cNvSpPr/>
      </dsp:nvSpPr>
      <dsp:spPr>
        <a:xfrm>
          <a:off x="1264402" y="812655"/>
          <a:ext cx="5005244" cy="641925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solidFill>
            <a:schemeClr val="accent2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Продуктивная деятельность  (оформление тематических выставок ,изготовление подарков и сувениров для взрослых и сверстников)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83203" y="831456"/>
        <a:ext cx="4967642" cy="604323"/>
      </dsp:txXfrm>
    </dsp:sp>
    <dsp:sp modelId="{489FCA31-9037-46E9-9192-E071CD92A38C}">
      <dsp:nvSpPr>
        <dsp:cNvPr id="0" name=""/>
        <dsp:cNvSpPr/>
      </dsp:nvSpPr>
      <dsp:spPr>
        <a:xfrm rot="5400000">
          <a:off x="3733798" y="1453843"/>
          <a:ext cx="114385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206245"/>
            <a:satOff val="-2403"/>
            <a:lumOff val="-43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-5400000">
        <a:off x="3749812" y="1465282"/>
        <a:ext cx="82358" cy="80070"/>
      </dsp:txXfrm>
    </dsp:sp>
    <dsp:sp modelId="{01CBF405-B1C0-4DDF-85CE-8B7E6E30CF84}">
      <dsp:nvSpPr>
        <dsp:cNvPr id="0" name=""/>
        <dsp:cNvSpPr/>
      </dsp:nvSpPr>
      <dsp:spPr>
        <a:xfrm>
          <a:off x="1247241" y="1607095"/>
          <a:ext cx="5039566" cy="258044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>
          <a:solidFill>
            <a:schemeClr val="accent6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Проектная деятельность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54799" y="1614653"/>
        <a:ext cx="5024450" cy="242928"/>
      </dsp:txXfrm>
    </dsp:sp>
    <dsp:sp modelId="{3FBABE05-BA9C-4CAE-AC93-3D643F08759B}">
      <dsp:nvSpPr>
        <dsp:cNvPr id="0" name=""/>
        <dsp:cNvSpPr/>
      </dsp:nvSpPr>
      <dsp:spPr>
        <a:xfrm rot="5400000">
          <a:off x="3709832" y="1872765"/>
          <a:ext cx="114385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309367"/>
            <a:satOff val="-3605"/>
            <a:lumOff val="-64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-5400000">
        <a:off x="3725846" y="1884204"/>
        <a:ext cx="82358" cy="80070"/>
      </dsp:txXfrm>
    </dsp:sp>
    <dsp:sp modelId="{73A03DD6-6CAC-4CAA-BD70-5334F5E1CF0D}">
      <dsp:nvSpPr>
        <dsp:cNvPr id="0" name=""/>
        <dsp:cNvSpPr/>
      </dsp:nvSpPr>
      <dsp:spPr>
        <a:xfrm>
          <a:off x="1247241" y="2017654"/>
          <a:ext cx="5039566" cy="335875"/>
        </a:xfrm>
        <a:prstGeom prst="roundRect">
          <a:avLst>
            <a:gd name="adj" fmla="val 10000"/>
          </a:avLst>
        </a:prstGeom>
        <a:solidFill>
          <a:srgbClr val="CCCCFF"/>
        </a:solidFill>
        <a:ln>
          <a:solidFill>
            <a:srgbClr val="7030A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Моделирование  и решение проблемных ситуаций 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57078" y="2027491"/>
        <a:ext cx="5019892" cy="316201"/>
      </dsp:txXfrm>
    </dsp:sp>
    <dsp:sp modelId="{5B32F839-3F69-42C2-9ABB-87AE8C278F12}">
      <dsp:nvSpPr>
        <dsp:cNvPr id="0" name=""/>
        <dsp:cNvSpPr/>
      </dsp:nvSpPr>
      <dsp:spPr>
        <a:xfrm rot="5400000">
          <a:off x="3709832" y="2361155"/>
          <a:ext cx="114385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412489"/>
            <a:satOff val="-4807"/>
            <a:lumOff val="-86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-5400000">
        <a:off x="3725846" y="2372594"/>
        <a:ext cx="82358" cy="80070"/>
      </dsp:txXfrm>
    </dsp:sp>
    <dsp:sp modelId="{1FB9A990-958A-4E08-8E51-95D61CCE37A6}">
      <dsp:nvSpPr>
        <dsp:cNvPr id="0" name=""/>
        <dsp:cNvSpPr/>
      </dsp:nvSpPr>
      <dsp:spPr>
        <a:xfrm>
          <a:off x="1247241" y="2506044"/>
          <a:ext cx="5039566" cy="357038"/>
        </a:xfrm>
        <a:prstGeom prst="roundRect">
          <a:avLst>
            <a:gd name="adj" fmla="val 10000"/>
          </a:avLst>
        </a:prstGeom>
        <a:solidFill>
          <a:srgbClr val="FFFF99"/>
        </a:solidFill>
        <a:ln>
          <a:solidFill>
            <a:schemeClr val="accent5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Придумывание  сказок, историй  и  их театрализация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57698" y="2516501"/>
        <a:ext cx="5018652" cy="336124"/>
      </dsp:txXfrm>
    </dsp:sp>
    <dsp:sp modelId="{FCAFA048-84BE-4322-8016-68F458F3472F}">
      <dsp:nvSpPr>
        <dsp:cNvPr id="0" name=""/>
        <dsp:cNvSpPr/>
      </dsp:nvSpPr>
      <dsp:spPr>
        <a:xfrm rot="5686628">
          <a:off x="3697738" y="2859470"/>
          <a:ext cx="97868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515611"/>
            <a:satOff val="-6008"/>
            <a:lumOff val="-107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-5400000">
        <a:off x="3706716" y="2879218"/>
        <a:ext cx="82358" cy="68508"/>
      </dsp:txXfrm>
    </dsp:sp>
    <dsp:sp modelId="{37ACC4E4-97E2-46D4-A55A-F0F911A283EB}">
      <dsp:nvSpPr>
        <dsp:cNvPr id="0" name=""/>
        <dsp:cNvSpPr/>
      </dsp:nvSpPr>
      <dsp:spPr>
        <a:xfrm>
          <a:off x="1207832" y="2993120"/>
          <a:ext cx="5032148" cy="414798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>
          <a:solidFill>
            <a:schemeClr val="accent4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Трудовая деятельность 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19981" y="3005269"/>
        <a:ext cx="5007850" cy="390500"/>
      </dsp:txXfrm>
    </dsp:sp>
    <dsp:sp modelId="{16D1D94F-B897-4C2A-A024-0FECCEEF7D37}">
      <dsp:nvSpPr>
        <dsp:cNvPr id="0" name=""/>
        <dsp:cNvSpPr/>
      </dsp:nvSpPr>
      <dsp:spPr>
        <a:xfrm rot="5153840">
          <a:off x="3679268" y="3426783"/>
          <a:ext cx="131579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618734"/>
            <a:satOff val="-7210"/>
            <a:lumOff val="-129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 rot="-5400000">
        <a:off x="3702466" y="3429676"/>
        <a:ext cx="82358" cy="92105"/>
      </dsp:txXfrm>
    </dsp:sp>
    <dsp:sp modelId="{CFCE9071-087C-4467-8959-45B1EAF24267}">
      <dsp:nvSpPr>
        <dsp:cNvPr id="0" name=""/>
        <dsp:cNvSpPr/>
      </dsp:nvSpPr>
      <dsp:spPr>
        <a:xfrm>
          <a:off x="1242300" y="3582909"/>
          <a:ext cx="5049449" cy="437511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Досуговая</a:t>
          </a: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деятельность (праздники, развлечения, викторины, конкурсы, КВН)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55114" y="3595723"/>
        <a:ext cx="5023821" cy="411883"/>
      </dsp:txXfrm>
    </dsp:sp>
    <dsp:sp modelId="{DB1FB53A-BF34-42E4-94F7-B3D1A3B2E1E6}">
      <dsp:nvSpPr>
        <dsp:cNvPr id="0" name=""/>
        <dsp:cNvSpPr/>
      </dsp:nvSpPr>
      <dsp:spPr>
        <a:xfrm rot="5400000">
          <a:off x="3709832" y="4028046"/>
          <a:ext cx="114385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721856"/>
            <a:satOff val="-8412"/>
            <a:lumOff val="-151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-5400000">
        <a:off x="3725846" y="4039485"/>
        <a:ext cx="82358" cy="80070"/>
      </dsp:txXfrm>
    </dsp:sp>
    <dsp:sp modelId="{2D64B1E1-7060-4D16-A306-4A0239150651}">
      <dsp:nvSpPr>
        <dsp:cNvPr id="0" name=""/>
        <dsp:cNvSpPr/>
      </dsp:nvSpPr>
      <dsp:spPr>
        <a:xfrm>
          <a:off x="1242300" y="4172935"/>
          <a:ext cx="5049449" cy="305028"/>
        </a:xfrm>
        <a:prstGeom prst="roundRect">
          <a:avLst>
            <a:gd name="adj" fmla="val 10000"/>
          </a:avLst>
        </a:prstGeom>
        <a:solidFill>
          <a:schemeClr val="accent3"/>
        </a:solidFill>
        <a:ln>
          <a:solidFill>
            <a:schemeClr val="accent4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Познавательно-исследовательская деятельность 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51234" y="4181869"/>
        <a:ext cx="5031581" cy="287160"/>
      </dsp:txXfrm>
    </dsp:sp>
    <dsp:sp modelId="{2743E1F2-63E9-48FE-AB15-EEB8612A403E}">
      <dsp:nvSpPr>
        <dsp:cNvPr id="0" name=""/>
        <dsp:cNvSpPr/>
      </dsp:nvSpPr>
      <dsp:spPr>
        <a:xfrm rot="5400000">
          <a:off x="3709832" y="4485589"/>
          <a:ext cx="114385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824978"/>
            <a:satOff val="-9614"/>
            <a:lumOff val="-172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-5400000">
        <a:off x="3725846" y="4497028"/>
        <a:ext cx="82358" cy="80070"/>
      </dsp:txXfrm>
    </dsp:sp>
    <dsp:sp modelId="{F066AB33-9E73-49FB-939E-2F56AFD3A3EE}">
      <dsp:nvSpPr>
        <dsp:cNvPr id="0" name=""/>
        <dsp:cNvSpPr/>
      </dsp:nvSpPr>
      <dsp:spPr>
        <a:xfrm>
          <a:off x="1242300" y="4630477"/>
          <a:ext cx="5049449" cy="305028"/>
        </a:xfrm>
        <a:prstGeom prst="roundRect">
          <a:avLst>
            <a:gd name="adj" fmla="val 10000"/>
          </a:avLst>
        </a:prstGeom>
        <a:solidFill>
          <a:srgbClr val="FFFF99"/>
        </a:solidFill>
        <a:ln>
          <a:solidFill>
            <a:schemeClr val="accent6">
              <a:lumMod val="60000"/>
              <a:lumOff val="40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Чтение 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51234" y="4639411"/>
        <a:ext cx="5031581" cy="287160"/>
      </dsp:txXfrm>
    </dsp:sp>
    <dsp:sp modelId="{E24DFF2A-3846-41CC-90CF-41BA6FFA5BE3}">
      <dsp:nvSpPr>
        <dsp:cNvPr id="0" name=""/>
        <dsp:cNvSpPr/>
      </dsp:nvSpPr>
      <dsp:spPr>
        <a:xfrm rot="5400000">
          <a:off x="3709832" y="4943131"/>
          <a:ext cx="114385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28101"/>
            <a:satOff val="-10815"/>
            <a:lumOff val="-194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-5400000">
        <a:off x="3725846" y="4954570"/>
        <a:ext cx="82358" cy="80070"/>
      </dsp:txXfrm>
    </dsp:sp>
    <dsp:sp modelId="{C98E0692-EA24-4512-827B-A38E5B2C3AE2}">
      <dsp:nvSpPr>
        <dsp:cNvPr id="0" name=""/>
        <dsp:cNvSpPr/>
      </dsp:nvSpPr>
      <dsp:spPr>
        <a:xfrm>
          <a:off x="1222320" y="5088019"/>
          <a:ext cx="5089408" cy="471018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>
          <a:solidFill>
            <a:schemeClr val="accent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Сочинение писем и пожеланий заболевшим сверстникам и взрослым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36116" y="5101815"/>
        <a:ext cx="5061816" cy="443426"/>
      </dsp:txXfrm>
    </dsp:sp>
    <dsp:sp modelId="{DDD2C55E-9332-4700-AA54-88C7589A2700}">
      <dsp:nvSpPr>
        <dsp:cNvPr id="0" name=""/>
        <dsp:cNvSpPr/>
      </dsp:nvSpPr>
      <dsp:spPr>
        <a:xfrm rot="5400000">
          <a:off x="3709832" y="5566663"/>
          <a:ext cx="114385" cy="1372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1031223"/>
            <a:satOff val="-12017"/>
            <a:lumOff val="-215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-5400000">
        <a:off x="3725846" y="5578102"/>
        <a:ext cx="82358" cy="80070"/>
      </dsp:txXfrm>
    </dsp:sp>
    <dsp:sp modelId="{F6FAA9C5-5CD8-4A7C-9244-9A5F7ED5E61A}">
      <dsp:nvSpPr>
        <dsp:cNvPr id="0" name=""/>
        <dsp:cNvSpPr/>
      </dsp:nvSpPr>
      <dsp:spPr>
        <a:xfrm>
          <a:off x="1218013" y="5711552"/>
          <a:ext cx="5098022" cy="259701"/>
        </a:xfrm>
        <a:prstGeom prst="roundRect">
          <a:avLst>
            <a:gd name="adj" fmla="val 10000"/>
          </a:avLst>
        </a:prstGeom>
        <a:solidFill>
          <a:srgbClr val="E9FF17"/>
        </a:solidFill>
        <a:ln>
          <a:solidFill>
            <a:srgbClr val="FFC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Игровая деятельность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25619" y="5719158"/>
        <a:ext cx="5082810" cy="2444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55E1A4-F9EA-4BE7-B2FA-4E15E282A81B}">
      <dsp:nvSpPr>
        <dsp:cNvPr id="0" name=""/>
        <dsp:cNvSpPr/>
      </dsp:nvSpPr>
      <dsp:spPr>
        <a:xfrm>
          <a:off x="4891471" y="3574477"/>
          <a:ext cx="2761308" cy="1682106"/>
        </a:xfrm>
        <a:prstGeom prst="roundRect">
          <a:avLst>
            <a:gd name="adj" fmla="val 10000"/>
          </a:avLst>
        </a:prstGeom>
        <a:solidFill>
          <a:srgbClr val="CCFFFF">
            <a:alpha val="89804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Живая природа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Неживая природа 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kern="1200" dirty="0"/>
        </a:p>
      </dsp:txBody>
      <dsp:txXfrm>
        <a:off x="5756814" y="4031953"/>
        <a:ext cx="1859016" cy="1187680"/>
      </dsp:txXfrm>
    </dsp:sp>
    <dsp:sp modelId="{4150D825-FC49-4888-AB39-76EDCCC283EE}">
      <dsp:nvSpPr>
        <dsp:cNvPr id="0" name=""/>
        <dsp:cNvSpPr/>
      </dsp:nvSpPr>
      <dsp:spPr>
        <a:xfrm>
          <a:off x="339614" y="3559674"/>
          <a:ext cx="3011349" cy="1682106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Эмоциональное благополучие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Любовь окружающих взрослых и сверстников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6564" y="4017151"/>
        <a:ext cx="2034044" cy="1187680"/>
      </dsp:txXfrm>
    </dsp:sp>
    <dsp:sp modelId="{2048512D-B67A-4B2E-AC9A-1684AEC7E51A}">
      <dsp:nvSpPr>
        <dsp:cNvPr id="0" name=""/>
        <dsp:cNvSpPr/>
      </dsp:nvSpPr>
      <dsp:spPr>
        <a:xfrm>
          <a:off x="4731704" y="17662"/>
          <a:ext cx="3045159" cy="1682106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Игровая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Познавательная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Трудовая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Творческая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Коммуникативная   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682202" y="54612"/>
        <a:ext cx="2057711" cy="1187680"/>
      </dsp:txXfrm>
    </dsp:sp>
    <dsp:sp modelId="{8E3D92DC-36F4-4A01-90E5-1127E78D5196}">
      <dsp:nvSpPr>
        <dsp:cNvPr id="0" name=""/>
        <dsp:cNvSpPr/>
      </dsp:nvSpPr>
      <dsp:spPr>
        <a:xfrm>
          <a:off x="235964" y="0"/>
          <a:ext cx="3091096" cy="1682106"/>
        </a:xfrm>
        <a:prstGeom prst="roundRect">
          <a:avLst>
            <a:gd name="adj" fmla="val 10000"/>
          </a:avLst>
        </a:prstGeom>
        <a:solidFill>
          <a:srgbClr val="FFFF99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Художественная литература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Изобразительное искусство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Музыка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Кино 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2914" y="36950"/>
        <a:ext cx="2089867" cy="1187680"/>
      </dsp:txXfrm>
    </dsp:sp>
    <dsp:sp modelId="{260F438C-F251-4BD2-8C4F-CD44B4479B72}">
      <dsp:nvSpPr>
        <dsp:cNvPr id="0" name=""/>
        <dsp:cNvSpPr/>
      </dsp:nvSpPr>
      <dsp:spPr>
        <a:xfrm>
          <a:off x="1559958" y="299625"/>
          <a:ext cx="2275713" cy="2276100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Художественные средства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26499" y="966279"/>
        <a:ext cx="1609172" cy="1609446"/>
      </dsp:txXfrm>
    </dsp:sp>
    <dsp:sp modelId="{5BC19586-2BBB-49DE-9554-057F2098D8AA}">
      <dsp:nvSpPr>
        <dsp:cNvPr id="0" name=""/>
        <dsp:cNvSpPr/>
      </dsp:nvSpPr>
      <dsp:spPr>
        <a:xfrm rot="5400000">
          <a:off x="3940997" y="299625"/>
          <a:ext cx="2276100" cy="2276100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Собственная деятельность детей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3940997" y="966279"/>
        <a:ext cx="1609446" cy="1609446"/>
      </dsp:txXfrm>
    </dsp:sp>
    <dsp:sp modelId="{C575C692-3AD8-4ACF-BA59-71C91E388796}">
      <dsp:nvSpPr>
        <dsp:cNvPr id="0" name=""/>
        <dsp:cNvSpPr/>
      </dsp:nvSpPr>
      <dsp:spPr>
        <a:xfrm rot="10800000">
          <a:off x="3940997" y="2680857"/>
          <a:ext cx="2276100" cy="2276100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Природа 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3940997" y="2680857"/>
        <a:ext cx="1609446" cy="1609446"/>
      </dsp:txXfrm>
    </dsp:sp>
    <dsp:sp modelId="{1006B3EC-4E76-447C-AAA6-C4C040DBF2CA}">
      <dsp:nvSpPr>
        <dsp:cNvPr id="0" name=""/>
        <dsp:cNvSpPr/>
      </dsp:nvSpPr>
      <dsp:spPr>
        <a:xfrm rot="16200000">
          <a:off x="1559765" y="2680857"/>
          <a:ext cx="2276100" cy="2276100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Окружающая обстановка (социум)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2226419" y="2680857"/>
        <a:ext cx="1609446" cy="1609446"/>
      </dsp:txXfrm>
    </dsp:sp>
    <dsp:sp modelId="{7EB8B15E-6C6E-45DF-9B3F-858A76346A57}">
      <dsp:nvSpPr>
        <dsp:cNvPr id="0" name=""/>
        <dsp:cNvSpPr/>
      </dsp:nvSpPr>
      <dsp:spPr>
        <a:xfrm>
          <a:off x="3495502" y="2155199"/>
          <a:ext cx="785859" cy="683355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CC1514AF-7EE0-48F3-AD90-6F3D1F501350}">
      <dsp:nvSpPr>
        <dsp:cNvPr id="0" name=""/>
        <dsp:cNvSpPr/>
      </dsp:nvSpPr>
      <dsp:spPr>
        <a:xfrm rot="10800000">
          <a:off x="3495502" y="2418028"/>
          <a:ext cx="785859" cy="683355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7C0A8D-EF61-40CB-92D6-0DEDECCB16BF}">
      <dsp:nvSpPr>
        <dsp:cNvPr id="0" name=""/>
        <dsp:cNvSpPr/>
      </dsp:nvSpPr>
      <dsp:spPr>
        <a:xfrm rot="5400000">
          <a:off x="3873305" y="-1279965"/>
          <a:ext cx="1386023" cy="4297710"/>
        </a:xfrm>
        <a:prstGeom prst="round2SameRect">
          <a:avLst/>
        </a:prstGeom>
        <a:solidFill>
          <a:srgbClr val="FFFF99">
            <a:alpha val="90000"/>
          </a:srgbClr>
        </a:solidFill>
        <a:ln w="25400" cap="flat" cmpd="sng" algn="ctr">
          <a:solidFill>
            <a:srgbClr val="FFC000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Упражнения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Поручения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Требование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Воспитывающие ситуации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Положительный пример взрослого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417462" y="243538"/>
        <a:ext cx="4230050" cy="1250703"/>
      </dsp:txXfrm>
    </dsp:sp>
    <dsp:sp modelId="{468B863D-519B-45D9-9843-30DAD69CE8ED}">
      <dsp:nvSpPr>
        <dsp:cNvPr id="0" name=""/>
        <dsp:cNvSpPr/>
      </dsp:nvSpPr>
      <dsp:spPr>
        <a:xfrm>
          <a:off x="0" y="2625"/>
          <a:ext cx="2417461" cy="1732529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rgbClr val="00B05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Формирование нравственного поведения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4575" y="87200"/>
        <a:ext cx="2248311" cy="1563379"/>
      </dsp:txXfrm>
    </dsp:sp>
    <dsp:sp modelId="{D27E40D8-2D33-45E8-AA95-E79BF2ADB1DD}">
      <dsp:nvSpPr>
        <dsp:cNvPr id="0" name=""/>
        <dsp:cNvSpPr/>
      </dsp:nvSpPr>
      <dsp:spPr>
        <a:xfrm rot="5400000">
          <a:off x="3873305" y="539189"/>
          <a:ext cx="1386023" cy="4297710"/>
        </a:xfrm>
        <a:prstGeom prst="round2Same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25400" cap="flat" cmpd="sng" algn="ctr">
          <a:solidFill>
            <a:srgbClr val="00B0F0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Объяснение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Внушение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Просьба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Этическая беседа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Пример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417462" y="2062692"/>
        <a:ext cx="4230050" cy="1250703"/>
      </dsp:txXfrm>
    </dsp:sp>
    <dsp:sp modelId="{9AA0C9EB-2ACD-4698-97DD-2B436A0F2B6D}">
      <dsp:nvSpPr>
        <dsp:cNvPr id="0" name=""/>
        <dsp:cNvSpPr/>
      </dsp:nvSpPr>
      <dsp:spPr>
        <a:xfrm>
          <a:off x="0" y="1821780"/>
          <a:ext cx="2417461" cy="1732529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lumMod val="7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Формирование нравственного сознания 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4575" y="1906355"/>
        <a:ext cx="2248311" cy="1563379"/>
      </dsp:txXfrm>
    </dsp:sp>
    <dsp:sp modelId="{18C9422B-141E-406E-A29B-A0414D8AB4EA}">
      <dsp:nvSpPr>
        <dsp:cNvPr id="0" name=""/>
        <dsp:cNvSpPr/>
      </dsp:nvSpPr>
      <dsp:spPr>
        <a:xfrm rot="5400000">
          <a:off x="3873305" y="2358345"/>
          <a:ext cx="1386023" cy="4297710"/>
        </a:xfrm>
        <a:prstGeom prst="round2SameRect">
          <a:avLst/>
        </a:prstGeom>
        <a:solidFill>
          <a:schemeClr val="accent5">
            <a:lumMod val="40000"/>
            <a:lumOff val="60000"/>
            <a:alpha val="90000"/>
          </a:schemeClr>
        </a:solidFill>
        <a:ln w="25400" cap="flat" cmpd="sng" algn="ctr">
          <a:solidFill>
            <a:schemeClr val="accent5">
              <a:lumMod val="7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Поощрение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Соревнование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Одобрение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Награждение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417462" y="3881848"/>
        <a:ext cx="4230050" cy="1250703"/>
      </dsp:txXfrm>
    </dsp:sp>
    <dsp:sp modelId="{38FE249C-D142-4766-B0A6-AB9DFE21C32D}">
      <dsp:nvSpPr>
        <dsp:cNvPr id="0" name=""/>
        <dsp:cNvSpPr/>
      </dsp:nvSpPr>
      <dsp:spPr>
        <a:xfrm>
          <a:off x="0" y="3640935"/>
          <a:ext cx="2417461" cy="1732529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rgbClr val="00B05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Методы стимулирования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4575" y="3725510"/>
        <a:ext cx="2248311" cy="156337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E660D0-840D-4702-BCE7-660D43DD9B04}">
      <dsp:nvSpPr>
        <dsp:cNvPr id="0" name=""/>
        <dsp:cNvSpPr/>
      </dsp:nvSpPr>
      <dsp:spPr>
        <a:xfrm>
          <a:off x="1700274" y="646784"/>
          <a:ext cx="4329665" cy="4329665"/>
        </a:xfrm>
        <a:prstGeom prst="blockArc">
          <a:avLst>
            <a:gd name="adj1" fmla="val 11793865"/>
            <a:gd name="adj2" fmla="val 16161900"/>
            <a:gd name="adj3" fmla="val 46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44E0EE-81F5-437A-9D83-6AB4755A89F6}">
      <dsp:nvSpPr>
        <dsp:cNvPr id="0" name=""/>
        <dsp:cNvSpPr/>
      </dsp:nvSpPr>
      <dsp:spPr>
        <a:xfrm>
          <a:off x="1691014" y="677086"/>
          <a:ext cx="4329665" cy="4329665"/>
        </a:xfrm>
        <a:prstGeom prst="blockArc">
          <a:avLst>
            <a:gd name="adj1" fmla="val 7901511"/>
            <a:gd name="adj2" fmla="val 11845375"/>
            <a:gd name="adj3" fmla="val 46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E5162A-E25C-46C0-B999-FC96A49D5458}">
      <dsp:nvSpPr>
        <dsp:cNvPr id="0" name=""/>
        <dsp:cNvSpPr/>
      </dsp:nvSpPr>
      <dsp:spPr>
        <a:xfrm>
          <a:off x="1747685" y="729448"/>
          <a:ext cx="4329665" cy="4329665"/>
        </a:xfrm>
        <a:prstGeom prst="blockArc">
          <a:avLst>
            <a:gd name="adj1" fmla="val 2796597"/>
            <a:gd name="adj2" fmla="val 8026951"/>
            <a:gd name="adj3" fmla="val 46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7AA0EE-5BE3-4969-898A-5E98984C1AC4}">
      <dsp:nvSpPr>
        <dsp:cNvPr id="0" name=""/>
        <dsp:cNvSpPr/>
      </dsp:nvSpPr>
      <dsp:spPr>
        <a:xfrm>
          <a:off x="1716852" y="759193"/>
          <a:ext cx="4329665" cy="4329665"/>
        </a:xfrm>
        <a:prstGeom prst="blockArc">
          <a:avLst>
            <a:gd name="adj1" fmla="val 20326203"/>
            <a:gd name="adj2" fmla="val 2726950"/>
            <a:gd name="adj3" fmla="val 46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CA3738-CC04-434A-B8D2-42AE95D21CFD}">
      <dsp:nvSpPr>
        <dsp:cNvPr id="0" name=""/>
        <dsp:cNvSpPr/>
      </dsp:nvSpPr>
      <dsp:spPr>
        <a:xfrm>
          <a:off x="1676838" y="646914"/>
          <a:ext cx="4329665" cy="4329665"/>
        </a:xfrm>
        <a:prstGeom prst="blockArc">
          <a:avLst>
            <a:gd name="adj1" fmla="val 16200000"/>
            <a:gd name="adj2" fmla="val 20520000"/>
            <a:gd name="adj3" fmla="val 46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D60E57-CE68-4FE4-9DDC-0062620BAD40}">
      <dsp:nvSpPr>
        <dsp:cNvPr id="0" name=""/>
        <dsp:cNvSpPr/>
      </dsp:nvSpPr>
      <dsp:spPr>
        <a:xfrm>
          <a:off x="2846568" y="1816644"/>
          <a:ext cx="1990205" cy="1990205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Нравственное качество</a:t>
          </a:r>
          <a:endParaRPr lang="ru-RU" sz="18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138027" y="2108103"/>
        <a:ext cx="1407287" cy="1407287"/>
      </dsp:txXfrm>
    </dsp:sp>
    <dsp:sp modelId="{C6EE899F-A1C2-451C-8F20-A8C4BA2AC745}">
      <dsp:nvSpPr>
        <dsp:cNvPr id="0" name=""/>
        <dsp:cNvSpPr/>
      </dsp:nvSpPr>
      <dsp:spPr>
        <a:xfrm>
          <a:off x="2833557" y="495"/>
          <a:ext cx="2016227" cy="1393143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accent6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Знания и представления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128827" y="204516"/>
        <a:ext cx="1425687" cy="985101"/>
      </dsp:txXfrm>
    </dsp:sp>
    <dsp:sp modelId="{4B027848-C206-4364-B476-034FE1ACA280}">
      <dsp:nvSpPr>
        <dsp:cNvPr id="0" name=""/>
        <dsp:cNvSpPr/>
      </dsp:nvSpPr>
      <dsp:spPr>
        <a:xfrm>
          <a:off x="4864701" y="1508234"/>
          <a:ext cx="1976299" cy="1300081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accent6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Мотивы 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154123" y="1698626"/>
        <a:ext cx="1397455" cy="919297"/>
      </dsp:txXfrm>
    </dsp:sp>
    <dsp:sp modelId="{DED93512-CBC2-4675-8436-E8019135FA7C}">
      <dsp:nvSpPr>
        <dsp:cNvPr id="0" name=""/>
        <dsp:cNvSpPr/>
      </dsp:nvSpPr>
      <dsp:spPr>
        <a:xfrm>
          <a:off x="4392493" y="3744416"/>
          <a:ext cx="1945455" cy="1373180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accent6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Чувства и отношения 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77398" y="3945514"/>
        <a:ext cx="1375645" cy="970984"/>
      </dsp:txXfrm>
    </dsp:sp>
    <dsp:sp modelId="{626BC578-4C9D-41D6-A9BE-405041738532}">
      <dsp:nvSpPr>
        <dsp:cNvPr id="0" name=""/>
        <dsp:cNvSpPr/>
      </dsp:nvSpPr>
      <dsp:spPr>
        <a:xfrm>
          <a:off x="1440157" y="3744418"/>
          <a:ext cx="2018331" cy="1353202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accent6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Навыки и привычки 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735735" y="3942590"/>
        <a:ext cx="1427175" cy="956858"/>
      </dsp:txXfrm>
    </dsp:sp>
    <dsp:sp modelId="{CA5892C6-6F0B-443B-889A-0F1F296FAAA3}">
      <dsp:nvSpPr>
        <dsp:cNvPr id="0" name=""/>
        <dsp:cNvSpPr/>
      </dsp:nvSpPr>
      <dsp:spPr>
        <a:xfrm>
          <a:off x="799543" y="1512164"/>
          <a:ext cx="2077288" cy="1393143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accent6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Поступки и поведение 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103755" y="1716185"/>
        <a:ext cx="1468864" cy="9851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BD128-961D-4F99-9DE0-6F4FD8990381}" type="datetimeFigureOut">
              <a:rPr lang="ru-RU"/>
              <a:pPr>
                <a:defRPr/>
              </a:pPr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510D5-392B-4D23-8A29-7BF323A0BF0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5804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20FD9-0107-42BA-8D5F-99241EBDB04C}" type="datetimeFigureOut">
              <a:rPr lang="ru-RU"/>
              <a:pPr>
                <a:defRPr/>
              </a:pPr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06BB55-8FCF-44C6-A470-18548A4C8A2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32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9D99A-C063-4A97-80C9-3EB91BE3703E}" type="datetimeFigureOut">
              <a:rPr lang="ru-RU"/>
              <a:pPr>
                <a:defRPr/>
              </a:pPr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9678C8-C8D4-4D07-8108-E0FAAC271B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7795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897AD-0AF5-4508-81CC-3DD20EE5724A}" type="datetimeFigureOut">
              <a:rPr lang="ru-RU"/>
              <a:pPr>
                <a:defRPr/>
              </a:pPr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3F1674-21F5-406C-A174-1C35F2EEFD0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5012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40D89-204F-4F1E-A275-37DFF27E226C}" type="datetimeFigureOut">
              <a:rPr lang="ru-RU"/>
              <a:pPr>
                <a:defRPr/>
              </a:pPr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6888BB-3570-4D1F-9449-5BAFF23AA0D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3846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FB61D-613D-4363-AC54-AA7435403738}" type="datetimeFigureOut">
              <a:rPr lang="ru-RU"/>
              <a:pPr>
                <a:defRPr/>
              </a:pPr>
              <a:t>10.03.2022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B5F89F-E825-41FE-88E9-3A277AE9A89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4146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1A5B6-01BA-4D86-AA64-9395322663C0}" type="datetimeFigureOut">
              <a:rPr lang="ru-RU"/>
              <a:pPr>
                <a:defRPr/>
              </a:pPr>
              <a:t>10.03.2022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22386D-F10E-456D-9B0E-37FAAE3F1E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1668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F71B4-AF5B-4F08-93C4-97726085A4BA}" type="datetimeFigureOut">
              <a:rPr lang="ru-RU"/>
              <a:pPr>
                <a:defRPr/>
              </a:pPr>
              <a:t>10.03.2022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43AA70-DF6A-4A10-ABA2-A2C9383F1AC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7501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570FF-83FE-446E-B460-41FEB1981EA1}" type="datetimeFigureOut">
              <a:rPr lang="ru-RU"/>
              <a:pPr>
                <a:defRPr/>
              </a:pPr>
              <a:t>10.03.2022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3E8F4-40F8-46CD-96F7-28509730DDC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4889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A4035-787A-43A8-8C08-3F081DCF79A3}" type="datetimeFigureOut">
              <a:rPr lang="ru-RU"/>
              <a:pPr>
                <a:defRPr/>
              </a:pPr>
              <a:t>10.03.2022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EFC42-2A5E-431C-82CD-9E83DACD7C8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68125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1ABDD-7FA6-4924-92AA-82F97799013F}" type="datetimeFigureOut">
              <a:rPr lang="ru-RU"/>
              <a:pPr>
                <a:defRPr/>
              </a:pPr>
              <a:t>10.03.2022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27F168-2AEE-4181-9466-027CFB1621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75319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855CE7E-F419-477E-9052-490E3234CCCF}" type="datetimeFigureOut">
              <a:rPr lang="ru-RU"/>
              <a:pPr>
                <a:defRPr/>
              </a:pPr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6A0E070-9F50-4D5A-8CCC-0A8655B611B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900igr.net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144462"/>
          </a:xfrm>
        </p:spPr>
        <p:txBody>
          <a:bodyPr/>
          <a:lstStyle/>
          <a:p>
            <a:pPr eaLnBrk="1" hangingPunct="1"/>
            <a:endParaRPr lang="ru-RU" altLang="ru-RU" sz="1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357167"/>
            <a:ext cx="8280722" cy="6931128"/>
          </a:xfrm>
          <a:ln>
            <a:miter lim="800000"/>
            <a:headEnd/>
            <a:tailEnd/>
          </a:ln>
          <a:ex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ru-RU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6666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  <a:p>
            <a:pPr>
              <a:buFont typeface="Arial" charset="0"/>
              <a:buNone/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</a:t>
            </a:r>
          </a:p>
          <a:p>
            <a:pPr>
              <a:buFont typeface="Arial" charset="0"/>
              <a:buNone/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«Центр развития ребенка - Детский сад № 43»</a:t>
            </a:r>
          </a:p>
          <a:p>
            <a:pPr>
              <a:buFont typeface="Arial" charset="0"/>
              <a:buNone/>
              <a:defRPr/>
            </a:pP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Презентация для педагогов:</a:t>
            </a:r>
          </a:p>
          <a:p>
            <a:pPr>
              <a:buFont typeface="Arial" charset="0"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«Современные подходы к организации работы</a:t>
            </a: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 нравственно-патриотическому</a:t>
            </a: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ru-RU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воспитанию дошкольников»</a:t>
            </a:r>
          </a:p>
          <a:p>
            <a:pPr algn="r">
              <a:buFont typeface="Arial" charset="0"/>
              <a:buNone/>
              <a:defRPr/>
            </a:pPr>
            <a:endParaRPr lang="ru-RU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Font typeface="Arial" charset="0"/>
              <a:buNone/>
              <a:defRPr/>
            </a:pPr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Font typeface="Arial" charset="0"/>
              <a:buNone/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Подготовила: воспитатель МБДОУ № 43  </a:t>
            </a:r>
          </a:p>
          <a:p>
            <a:pPr algn="r">
              <a:buFont typeface="Arial" charset="0"/>
              <a:buNone/>
              <a:defRPr/>
            </a:pP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Вагабова</a:t>
            </a:r>
            <a:r>
              <a:rPr lang="ru-RU" sz="1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Г.Д. </a:t>
            </a:r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ru-RU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6666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ru-RU" sz="16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6666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6666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              </a:t>
            </a:r>
            <a:endParaRPr lang="ru-RU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6666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pic>
        <p:nvPicPr>
          <p:cNvPr id="2052" name="Picture 2" descr="C:\Documents and Settings\Loner\Рабочий стол\клипарты\sun10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519613"/>
            <a:ext cx="2557462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Скругленный прямоугольник 5">
            <a:hlinkClick r:id="rId4" tooltip=" Каталог презентаций "/>
          </p:cNvPr>
          <p:cNvSpPr/>
          <p:nvPr/>
        </p:nvSpPr>
        <p:spPr>
          <a:xfrm>
            <a:off x="5076825" y="7100888"/>
            <a:ext cx="1346200" cy="355600"/>
          </a:xfrm>
          <a:prstGeom prst="round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shade val="88000"/>
                </a:srgbClr>
              </a:gs>
            </a:gsLst>
            <a:lin ang="5400000" scaled="1"/>
            <a:tileRect/>
          </a:gradFill>
          <a:ln w="12700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88900" tIns="25400" rIns="88900" bIns="50800" anchor="ctr" anchorCtr="1"/>
          <a:lstStyle/>
          <a:p>
            <a:pPr algn="ctr">
              <a:defRPr/>
            </a:pPr>
            <a:r>
              <a:rPr lang="en-US" sz="2000" u="sng" dirty="0">
                <a:solidFill>
                  <a:srgbClr val="3333CC"/>
                </a:solidFill>
                <a:latin typeface="Arial"/>
              </a:rPr>
              <a:t>900igr.net</a:t>
            </a:r>
            <a:endParaRPr lang="ru-RU" sz="2000" u="sng" dirty="0">
              <a:solidFill>
                <a:srgbClr val="3333CC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857375" y="188913"/>
            <a:ext cx="6675438" cy="5597525"/>
          </a:xfrm>
        </p:spPr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 приемы</a:t>
            </a:r>
          </a:p>
          <a:p>
            <a:pPr eaLnBrk="1" hangingPunct="1"/>
            <a:endParaRPr lang="ru-RU" altLang="ru-RU" sz="22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altLang="ru-RU" sz="22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altLang="ru-RU" sz="22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/>
        </p:nvGraphicFramePr>
        <p:xfrm>
          <a:off x="2214546" y="1124744"/>
          <a:ext cx="6715172" cy="5376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1269" name="Picture 2" descr="C:\Documents and Settings\Loner\Рабочий стол\клипарты\sun103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278313"/>
            <a:ext cx="180022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Подзаголовок 4"/>
          <p:cNvSpPr>
            <a:spLocks noGrp="1"/>
          </p:cNvSpPr>
          <p:nvPr>
            <p:ph type="subTitle" idx="1"/>
          </p:nvPr>
        </p:nvSpPr>
        <p:spPr>
          <a:xfrm>
            <a:off x="900113" y="692150"/>
            <a:ext cx="7632700" cy="5689600"/>
          </a:xfrm>
        </p:spPr>
        <p:txBody>
          <a:bodyPr/>
          <a:lstStyle/>
          <a:p>
            <a:pPr eaLnBrk="1" hangingPunct="1"/>
            <a:r>
              <a:rPr lang="ru-RU" altLang="ru-RU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нравственного становления личности:</a:t>
            </a:r>
          </a:p>
          <a:p>
            <a:pPr eaLnBrk="1" hangingPunct="1"/>
            <a:endParaRPr lang="ru-RU" altLang="ru-RU" b="1" i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/>
        </p:nvGraphicFramePr>
        <p:xfrm>
          <a:off x="827584" y="1196752"/>
          <a:ext cx="763284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2293" name="Picture 2" descr="C:\Documents and Settings\Loner\Рабочий стол\клипарты\sun103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4214813"/>
            <a:ext cx="1928813" cy="173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2" descr="C:\Documents and Settings\Loner\Рабочий стол\клипарты\sun103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4214813"/>
            <a:ext cx="1714500" cy="173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288" y="0"/>
            <a:ext cx="8353425" cy="6597650"/>
          </a:xfrm>
        </p:spPr>
        <p:txBody>
          <a:bodyPr rtlCol="0">
            <a:noAutofit/>
          </a:bodyPr>
          <a:lstStyle/>
          <a:p>
            <a:pPr algn="just">
              <a:buFont typeface="Arial" charset="0"/>
              <a:buNone/>
              <a:defRPr/>
            </a:pP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  <a:defRPr/>
            </a:pP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  <a:defRPr/>
            </a:pPr>
            <a:r>
              <a:rPr lang="ru-RU" sz="2000" b="1" i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Направления работы по нравственно-патриотическому воспитанию</a:t>
            </a: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«Моя семья»: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семейные фотоальбомы;</a:t>
            </a: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самодельные книги на темы: «Герб моей семьи», «Генеалогическое древо» </a:t>
            </a: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Произведения устного народного творчества:</a:t>
            </a: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сказки; былины; предания</a:t>
            </a: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«Родной город (родное село)»: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«История возникновения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города,села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»; «Промышленность города, села»;</a:t>
            </a: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«Наука, образование и культура»; «Знаменитые земляки»;</a:t>
            </a: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«Наше духовное наследие»; «Достопримечательности»; «Спорт»;</a:t>
            </a: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символика района; макеты (улиц, детского сада).</a:t>
            </a: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«Мой край»: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Символика Дагестана; материал, знакомящий детей со славой и достижениями Дагестана  (чем знамениты, промышленность и сельское хозяйство).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«Родная страна»: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символика России (герб, флаг, гимн); карта России;</a:t>
            </a: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природные зоны страны; народы, населяющие страну;</a:t>
            </a: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промышленность и сельское хозяйство;</a:t>
            </a: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различные макеты (достопримечательности, архитектура и т.п.).</a:t>
            </a: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6" name="Picture 2" descr="C:\Documents and Settings\Loner\Рабочий стол\клипарты\sun1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4857750"/>
            <a:ext cx="1749425" cy="168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28625" y="549275"/>
            <a:ext cx="8104188" cy="5832475"/>
          </a:xfrm>
        </p:spPr>
        <p:txBody>
          <a:bodyPr/>
          <a:lstStyle/>
          <a:p>
            <a:pPr algn="just"/>
            <a:r>
              <a:rPr lang="ru-RU" altLang="ru-RU" sz="20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«Защитники Отечества»:</a:t>
            </a:r>
            <a:endParaRPr lang="ru-RU" altLang="ru-RU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</a:pPr>
            <a:r>
              <a:rPr lang="ru-RU" altLang="ru-RU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«Великая Отечественная война»; (иллюстрации, тематические папки, художественная литература и дидактические игры);</a:t>
            </a:r>
          </a:p>
          <a:p>
            <a:pPr algn="just">
              <a:spcBef>
                <a:spcPct val="0"/>
              </a:spcBef>
            </a:pPr>
            <a:r>
              <a:rPr lang="ru-RU" altLang="ru-RU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«Российская армия»; фотоматериалы «Памятники воинской славы»;</a:t>
            </a:r>
          </a:p>
          <a:p>
            <a:pPr algn="just">
              <a:spcBef>
                <a:spcPct val="0"/>
              </a:spcBef>
            </a:pPr>
            <a:r>
              <a:rPr lang="ru-RU" altLang="ru-RU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Макеты (древняя крепость, военная техника и т.п.).</a:t>
            </a:r>
          </a:p>
          <a:p>
            <a:pPr algn="just">
              <a:spcBef>
                <a:spcPct val="0"/>
              </a:spcBef>
            </a:pPr>
            <a:r>
              <a:rPr lang="ru-RU" altLang="ru-RU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«Герои – дагестанцы, защитники Отечества» (иллюстрации, портреты, биография) ,«Их именами названы улицы родного города»</a:t>
            </a:r>
          </a:p>
          <a:p>
            <a:pPr algn="just"/>
            <a:r>
              <a:rPr lang="ru-RU" altLang="ru-RU" sz="2000" b="1" i="1" smtClean="0">
                <a:solidFill>
                  <a:schemeClr val="tx1"/>
                </a:solidFill>
              </a:rPr>
              <a:t>7. </a:t>
            </a:r>
            <a:r>
              <a:rPr lang="ru-RU" altLang="ru-RU" sz="20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«Приобщение к истокам народной культуры» (России и Дагестана):</a:t>
            </a:r>
            <a:endParaRPr lang="ru-RU" altLang="ru-RU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«Предметы старины»;«Из истории русского народного костюма»;</a:t>
            </a:r>
          </a:p>
          <a:p>
            <a:pPr algn="just"/>
            <a:r>
              <a:rPr lang="ru-RU" altLang="ru-RU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«История национального костюма»; «Народный календарь и народные праздники»; «Русские игрушки» (различные куклы-закрутки из соломы; куклы из деревянных чурбачков, обереги);</a:t>
            </a:r>
          </a:p>
          <a:p>
            <a:pPr algn="just"/>
            <a:r>
              <a:rPr lang="ru-RU" altLang="ru-RU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«Предметы народного декоративно-прикладного творчества» (матрешки, дымковские игрушки, городецкая роспись, гжель, хохлома, вышивка, работы по дереву и пр.); </a:t>
            </a:r>
          </a:p>
          <a:p>
            <a:pPr algn="just"/>
            <a:endParaRPr lang="ru-RU" altLang="ru-RU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ru-RU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288" y="260350"/>
            <a:ext cx="8569325" cy="6264275"/>
          </a:xfr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ru-RU" altLang="ru-RU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«Декоративно-прикладное искусство народов Дагестана» (кубачинские, унцукульские, балхарские изделия), ковроткачество (табасаранские ковры);</a:t>
            </a:r>
          </a:p>
          <a:p>
            <a:pPr algn="just">
              <a:spcBef>
                <a:spcPct val="0"/>
              </a:spcBef>
            </a:pPr>
            <a:r>
              <a:rPr lang="ru-RU" altLang="ru-RU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«Куклы в национальных костюмах».</a:t>
            </a:r>
          </a:p>
          <a:p>
            <a:pPr algn="just">
              <a:spcBef>
                <a:spcPct val="0"/>
              </a:spcBef>
            </a:pPr>
            <a:r>
              <a:rPr lang="ru-RU" altLang="ru-RU" sz="20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«Великие соотечественники»: </a:t>
            </a:r>
            <a:r>
              <a:rPr lang="ru-RU" altLang="ru-RU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портреты; художественная литература, рассказывающая о великих соотечественниках, прославивших </a:t>
            </a:r>
          </a:p>
          <a:p>
            <a:pPr algn="just">
              <a:spcBef>
                <a:spcPct val="0"/>
              </a:spcBef>
            </a:pPr>
            <a:r>
              <a:rPr lang="ru-RU" altLang="ru-RU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Россию и Дагестан</a:t>
            </a:r>
          </a:p>
          <a:p>
            <a:pPr algn="just">
              <a:spcBef>
                <a:spcPct val="0"/>
              </a:spcBef>
            </a:pPr>
            <a:r>
              <a:rPr lang="ru-RU" altLang="ru-RU" sz="20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«Наша планета - Земля»: </a:t>
            </a:r>
            <a:r>
              <a:rPr lang="ru-RU" altLang="ru-RU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глобус; художественная литература, иллюстрации, тематические папки, рассказывающие о жизни людей в других странах мира, их обычаях, традициях, профессиях, характерных для той или иной страны</a:t>
            </a:r>
            <a:r>
              <a:rPr lang="ru-RU" altLang="ru-RU" sz="2000" smtClean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ct val="0"/>
              </a:spcBef>
            </a:pPr>
            <a:r>
              <a:rPr lang="ru-RU" altLang="ru-RU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Литература:</a:t>
            </a:r>
          </a:p>
          <a:p>
            <a:pPr algn="l" eaLnBrk="1" hangingPunct="1">
              <a:spcBef>
                <a:spcPct val="0"/>
              </a:spcBef>
            </a:pPr>
            <a:r>
              <a:rPr lang="ru-RU" altLang="ru-RU" sz="16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нравственных чувств у старших дошкольников/Под ред. А.М.Виноградовой.-.,1991.</a:t>
            </a:r>
          </a:p>
          <a:p>
            <a:pPr algn="l" eaLnBrk="1" hangingPunct="1">
              <a:spcBef>
                <a:spcPct val="0"/>
              </a:spcBef>
            </a:pPr>
            <a:r>
              <a:rPr lang="ru-RU" altLang="ru-RU" sz="16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Жариков А.Д. Растите детей патриотами.- М., 1980.</a:t>
            </a:r>
          </a:p>
          <a:p>
            <a:pPr algn="l" eaLnBrk="1" hangingPunct="1">
              <a:spcBef>
                <a:spcPct val="0"/>
              </a:spcBef>
            </a:pPr>
            <a:r>
              <a:rPr lang="ru-RU" altLang="ru-RU" sz="16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Жуковская Р.И., Виноградова Н.Ф., Козлова С.А. Родной край. -М., 1990.</a:t>
            </a:r>
          </a:p>
          <a:p>
            <a:pPr algn="l" eaLnBrk="1" hangingPunct="1">
              <a:spcBef>
                <a:spcPct val="0"/>
              </a:spcBef>
            </a:pPr>
            <a:r>
              <a:rPr lang="ru-RU" altLang="ru-RU" sz="16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Князева О.Л., Маханева М.Д. Приобщение детей к истокам русской народной культуры: Программа. – СПб: Детство-Пресс, 1999.</a:t>
            </a:r>
          </a:p>
          <a:p>
            <a:pPr algn="l" eaLnBrk="1" hangingPunct="1">
              <a:spcBef>
                <a:spcPct val="0"/>
              </a:spcBef>
            </a:pPr>
            <a:r>
              <a:rPr lang="ru-RU" altLang="ru-RU" sz="16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Маханева М.Д. Нравственно-патриотическое воспитание дошкольников. – М.: ТЦ Сфера, 2009.</a:t>
            </a:r>
          </a:p>
          <a:p>
            <a:pPr algn="just">
              <a:spcBef>
                <a:spcPct val="0"/>
              </a:spcBef>
            </a:pPr>
            <a:r>
              <a:rPr lang="ru-RU" altLang="ru-RU" sz="16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Очаг мой, Дагестан. Под ред. Бейбулатовой Г., Халимбековой М. – Махачкала, 2010.</a:t>
            </a:r>
          </a:p>
          <a:p>
            <a:pPr algn="just">
              <a:spcBef>
                <a:spcPct val="0"/>
              </a:spcBef>
            </a:pPr>
            <a:r>
              <a:rPr lang="ru-RU" altLang="ru-RU" sz="16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общеобразовательная программа дошкольного образования «От рождения до школы» под ред. Вераксы Н.Е.и др. – М., 2014, 2019.</a:t>
            </a:r>
          </a:p>
          <a:p>
            <a:pPr algn="just">
              <a:spcBef>
                <a:spcPct val="0"/>
              </a:spcBef>
            </a:pPr>
            <a:r>
              <a:rPr lang="ru-RU" altLang="ru-RU" sz="16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Шурпаева М.И., Байрамбеков М.М., Исмаилова У.А., Гришина А.В. и др. Региональная образовательная программа дошкольного образования республики Дагестан. – Махачкала, 2015.</a:t>
            </a:r>
          </a:p>
          <a:p>
            <a:pPr algn="l" eaLnBrk="1" hangingPunct="1"/>
            <a:endParaRPr lang="ru-RU" altLang="ru-RU" sz="2000" b="1" i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7" name="Picture 2" descr="F:\клипарты\sun10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428596" y="3571876"/>
            <a:ext cx="8501122" cy="923330"/>
          </a:xfrm>
          <a:ln>
            <a:miter lim="800000"/>
            <a:headEnd/>
            <a:tailEnd/>
          </a:ln>
          <a:extLst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ru-RU" sz="5400" b="1" spc="50" dirty="0">
                <a:ln w="11430"/>
                <a:solidFill>
                  <a:srgbClr val="0066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144462"/>
          </a:xfrm>
        </p:spPr>
        <p:txBody>
          <a:bodyPr/>
          <a:lstStyle/>
          <a:p>
            <a:pPr eaLnBrk="1" hangingPunct="1"/>
            <a:endParaRPr lang="ru-RU" altLang="ru-RU" sz="1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5" name="Picture 2" descr="C:\Documents and Settings\Loner\Рабочий стол\клипарты\sun10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57750"/>
            <a:ext cx="2500313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468313" y="3068638"/>
            <a:ext cx="8135937" cy="2570162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ru-RU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повысить образовательные, профессиональные, теоретические и практические знания педагогов по проблеме нравственно-патриотического воспитания дошкольников, систематизировать знания и умения педагогов по данной проблеме.</a:t>
            </a:r>
          </a:p>
          <a:p>
            <a:pPr eaLnBrk="1" hangingPunct="1">
              <a:buFont typeface="Arial" charset="0"/>
              <a:buNone/>
              <a:defRPr/>
            </a:pPr>
            <a:endParaRPr lang="ru-RU" dirty="0"/>
          </a:p>
        </p:txBody>
      </p:sp>
      <p:sp>
        <p:nvSpPr>
          <p:cNvPr id="8" name="Содержимое 2"/>
          <p:cNvSpPr txBox="1">
            <a:spLocks/>
          </p:cNvSpPr>
          <p:nvPr/>
        </p:nvSpPr>
        <p:spPr bwMode="auto">
          <a:xfrm>
            <a:off x="457200" y="361950"/>
            <a:ext cx="8229600" cy="576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  <a:buFont typeface="Arial" charset="0"/>
              <a:buNone/>
              <a:defRPr/>
            </a:pPr>
            <a:endParaRPr lang="ru-RU" sz="3200" i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078" name="Прямоугольник 5"/>
          <p:cNvSpPr>
            <a:spLocks noChangeArrowheads="1"/>
          </p:cNvSpPr>
          <p:nvPr/>
        </p:nvSpPr>
        <p:spPr bwMode="auto">
          <a:xfrm>
            <a:off x="684213" y="476250"/>
            <a:ext cx="7775575" cy="277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/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«Любовь к родному краю, родной культуре, родной речи начинается с малого - с любви к своей семье, к своему жилищу, к своему детскому саду. Постепенно расширяясь, эта любовь переходит в любовь к родной стране, к её истории, прошлому и настоящему, ко всему человечеству».</a:t>
            </a:r>
            <a:b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Л. С. Лихачев.</a:t>
            </a:r>
            <a:b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5329237"/>
          </a:xfrm>
        </p:spPr>
        <p:txBody>
          <a:bodyPr/>
          <a:lstStyle/>
          <a:p>
            <a:pPr indent="450850" algn="l" fontAlgn="t">
              <a:lnSpc>
                <a:spcPct val="110000"/>
              </a:lnSpc>
            </a:pPr>
            <a:r>
              <a:rPr lang="ru-RU" altLang="ru-RU" sz="21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Нравственность – </a:t>
            </a:r>
            <a:r>
              <a:rPr lang="ru-RU" altLang="ru-RU" sz="21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внутренняя мораль, принятие на себя ответственности за свои поступки, то есть действовать согласно своей совести.</a:t>
            </a:r>
            <a:br>
              <a:rPr lang="ru-RU" altLang="ru-RU" sz="21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1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altLang="ru-RU" sz="21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Патриотизм – </a:t>
            </a:r>
            <a:r>
              <a:rPr lang="ru-RU" altLang="ru-RU" sz="21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любовь к семье, дому,  родным местам, Родине, гордость за свой народ, толерантное отношение к другим людям, желание сохранить, приумножить богатство своей страны.</a:t>
            </a:r>
            <a:r>
              <a:rPr lang="ru-RU" altLang="ru-RU" sz="21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1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1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Нравственно-патриотическое  воспитание</a:t>
            </a:r>
            <a:r>
              <a:rPr lang="ru-RU" altLang="ru-RU" sz="21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1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взаимодействие взрослого и детей в совместной деятельности и общении, направленное на раскрытие и формирование в ребенке общечеловеческих нравственных качеств личности, приобщение к истокам национальной региональной культуры, природе родного края, воспитание эмоционально-действенного отношения , чувства сопричастности, привязанности к окружающим.</a:t>
            </a:r>
            <a:br>
              <a:rPr lang="ru-RU" altLang="ru-RU" sz="21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1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9" name="Picture 2" descr="C:\Documents and Settings\Loner\Рабочий стол\клипарты\sun10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57750"/>
            <a:ext cx="2500313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850" y="500063"/>
            <a:ext cx="8424863" cy="6357937"/>
          </a:xfrm>
        </p:spPr>
        <p:txBody>
          <a:bodyPr rtlCol="0">
            <a:normAutofit/>
          </a:bodyPr>
          <a:lstStyle/>
          <a:p>
            <a:pPr>
              <a:buFont typeface="Arial" charset="0"/>
              <a:buNone/>
              <a:defRPr/>
            </a:pPr>
            <a:r>
              <a:rPr lang="ru-RU" sz="2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Планирование работы по нравственно - патриотическому воспитанию дошкольников подразделяется на следующие блоки:</a:t>
            </a:r>
          </a:p>
          <a:p>
            <a:pPr algn="just">
              <a:buFont typeface="Arial" charset="0"/>
              <a:buNone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«Я и мое ближайшее окружение»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(моя семья, мой детский сад, моя улица)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charset="0"/>
              <a:buNone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«Мой родной город, село, в котором я живу»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(история моего города, город в котором я живу, знаменитые горожане)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charset="0"/>
              <a:buNone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«Мой родной край»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котором я живу; история моего края; знаменитые люди края; животный и растительный мир края).</a:t>
            </a:r>
          </a:p>
          <a:p>
            <a:pPr algn="just">
              <a:buFont typeface="Arial" charset="0"/>
              <a:buNone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«Наша Родина - Россия»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(символика России 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(герб, гимн, флаг, географическое положение, народонаселение)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charset="0"/>
              <a:buNone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«Защитники Отечества»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(памятные даты и люди, прославленные войны нашей страны)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«История России»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(от былинных богатырей до наших дней)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charset="0"/>
              <a:buNone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«Культура русского народа»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(праздники, традиции, обычаи, народное искусство, зодчество, промыслы)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charset="0"/>
              <a:buNone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«Великие соотечественники»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(жизнь и деятельность выдающихся людей)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476250"/>
            <a:ext cx="7772400" cy="5762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 нравственно-патриотического воспитания</a:t>
            </a:r>
            <a:b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750" y="908050"/>
            <a:ext cx="7032625" cy="5689600"/>
          </a:xfrm>
        </p:spPr>
        <p:txBody>
          <a:bodyPr rtlCol="0">
            <a:normAutofit fontScale="77500" lnSpcReduction="20000"/>
          </a:bodyPr>
          <a:lstStyle/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ru-RU" sz="27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воспитание любви и привязанности к своей семье, дому, детскому саду, улице, городу, Родине;</a:t>
            </a:r>
          </a:p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ru-RU" sz="27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формирование бережного отношения к природе и всему живому;</a:t>
            </a:r>
          </a:p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ru-RU" sz="27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знакомство с символами государства (герб, флаг, гимн);</a:t>
            </a:r>
          </a:p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ru-RU" sz="27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формирование элементарных знаний о правах человека;</a:t>
            </a:r>
          </a:p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ru-RU" sz="27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развитие чувства ответственности и гордости за достижения страны;</a:t>
            </a:r>
          </a:p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ru-RU" sz="27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формирование толерантности, чувства уважения к другим народам, традициям;</a:t>
            </a:r>
          </a:p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ru-RU" sz="27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воспитание уважения к труду;</a:t>
            </a:r>
          </a:p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воспитание гуманного отношения (доброжелательности, уважения, внимательности, отзывчивости);</a:t>
            </a:r>
          </a:p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воспитание коллективистских чувств и взаимоотношений;</a:t>
            </a:r>
          </a:p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r>
              <a:rPr lang="ru-RU" sz="27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становление творческого начала, развитие воображения ребенка посредством вовлечения его в активный процесс познания.</a:t>
            </a:r>
          </a:p>
          <a:p>
            <a:pPr algn="l" fontAlgn="auto">
              <a:spcAft>
                <a:spcPts val="0"/>
              </a:spcAft>
              <a:defRPr/>
            </a:pPr>
            <a:endParaRPr lang="ru-RU" sz="2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 fontAlgn="auto">
              <a:spcAft>
                <a:spcPts val="0"/>
              </a:spcAft>
              <a:buFontTx/>
              <a:buChar char="-"/>
              <a:defRPr/>
            </a:pPr>
            <a:endParaRPr lang="ru-RU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ru-RU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8" name="Picture 2" descr="C:\Documents and Settings\Loner\Рабочий стол\клипарты\sun10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5157788"/>
            <a:ext cx="150018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3"/>
          <p:cNvSpPr>
            <a:spLocks noGrp="1"/>
          </p:cNvSpPr>
          <p:nvPr>
            <p:ph type="ctrTitle"/>
          </p:nvPr>
        </p:nvSpPr>
        <p:spPr>
          <a:xfrm>
            <a:off x="827088" y="142875"/>
            <a:ext cx="7772400" cy="500063"/>
          </a:xfrm>
        </p:spPr>
        <p:txBody>
          <a:bodyPr/>
          <a:lstStyle/>
          <a:p>
            <a:pPr eaLnBrk="1" hangingPunct="1"/>
            <a:r>
              <a:rPr lang="ru-RU" altLang="ru-RU" sz="25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Принципы:</a:t>
            </a:r>
          </a:p>
        </p:txBody>
      </p:sp>
      <p:sp>
        <p:nvSpPr>
          <p:cNvPr id="7171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857375" y="571500"/>
            <a:ext cx="6675438" cy="5500688"/>
          </a:xfrm>
        </p:spPr>
        <p:txBody>
          <a:bodyPr/>
          <a:lstStyle/>
          <a:p>
            <a:pPr algn="l" eaLnBrk="1" hangingPunct="1"/>
            <a:r>
              <a:rPr lang="ru-RU" altLang="ru-RU" sz="22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7172" name="Группа 13"/>
          <p:cNvGrpSpPr>
            <a:grpSpLocks/>
          </p:cNvGrpSpPr>
          <p:nvPr/>
        </p:nvGrpSpPr>
        <p:grpSpPr bwMode="auto">
          <a:xfrm>
            <a:off x="214313" y="1204913"/>
            <a:ext cx="8174037" cy="4840287"/>
            <a:chOff x="1788820" y="1397000"/>
            <a:chExt cx="8174639" cy="4840311"/>
          </a:xfrm>
        </p:grpSpPr>
        <p:sp>
          <p:nvSpPr>
            <p:cNvPr id="15" name="Равнобедренный треугольник 14"/>
            <p:cNvSpPr/>
            <p:nvPr/>
          </p:nvSpPr>
          <p:spPr>
            <a:xfrm>
              <a:off x="1788820" y="1397000"/>
              <a:ext cx="4840643" cy="4840311"/>
            </a:xfrm>
            <a:prstGeom prst="triangl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sp>
        <p:sp>
          <p:nvSpPr>
            <p:cNvPr id="16" name="Полилиния 15"/>
            <p:cNvSpPr/>
            <p:nvPr/>
          </p:nvSpPr>
          <p:spPr>
            <a:xfrm>
              <a:off x="3770166" y="1406525"/>
              <a:ext cx="6193293" cy="466727"/>
            </a:xfrm>
            <a:custGeom>
              <a:avLst/>
              <a:gdLst>
                <a:gd name="connsiteX0" fmla="*/ 0 w 3146202"/>
                <a:gd name="connsiteY0" fmla="*/ 190969 h 1145792"/>
                <a:gd name="connsiteX1" fmla="*/ 190969 w 3146202"/>
                <a:gd name="connsiteY1" fmla="*/ 0 h 1145792"/>
                <a:gd name="connsiteX2" fmla="*/ 2955233 w 3146202"/>
                <a:gd name="connsiteY2" fmla="*/ 0 h 1145792"/>
                <a:gd name="connsiteX3" fmla="*/ 3146202 w 3146202"/>
                <a:gd name="connsiteY3" fmla="*/ 190969 h 1145792"/>
                <a:gd name="connsiteX4" fmla="*/ 3146202 w 3146202"/>
                <a:gd name="connsiteY4" fmla="*/ 954823 h 1145792"/>
                <a:gd name="connsiteX5" fmla="*/ 2955233 w 3146202"/>
                <a:gd name="connsiteY5" fmla="*/ 1145792 h 1145792"/>
                <a:gd name="connsiteX6" fmla="*/ 190969 w 3146202"/>
                <a:gd name="connsiteY6" fmla="*/ 1145792 h 1145792"/>
                <a:gd name="connsiteX7" fmla="*/ 0 w 3146202"/>
                <a:gd name="connsiteY7" fmla="*/ 954823 h 1145792"/>
                <a:gd name="connsiteX8" fmla="*/ 0 w 3146202"/>
                <a:gd name="connsiteY8" fmla="*/ 190969 h 1145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46202" h="1145792">
                  <a:moveTo>
                    <a:pt x="0" y="190969"/>
                  </a:moveTo>
                  <a:cubicBezTo>
                    <a:pt x="0" y="85500"/>
                    <a:pt x="85500" y="0"/>
                    <a:pt x="190969" y="0"/>
                  </a:cubicBezTo>
                  <a:lnTo>
                    <a:pt x="2955233" y="0"/>
                  </a:lnTo>
                  <a:cubicBezTo>
                    <a:pt x="3060702" y="0"/>
                    <a:pt x="3146202" y="85500"/>
                    <a:pt x="3146202" y="190969"/>
                  </a:cubicBezTo>
                  <a:lnTo>
                    <a:pt x="3146202" y="954823"/>
                  </a:lnTo>
                  <a:cubicBezTo>
                    <a:pt x="3146202" y="1060292"/>
                    <a:pt x="3060702" y="1145792"/>
                    <a:pt x="2955233" y="1145792"/>
                  </a:cubicBezTo>
                  <a:lnTo>
                    <a:pt x="190969" y="1145792"/>
                  </a:lnTo>
                  <a:cubicBezTo>
                    <a:pt x="85500" y="1145792"/>
                    <a:pt x="0" y="1060292"/>
                    <a:pt x="0" y="954823"/>
                  </a:cubicBezTo>
                  <a:lnTo>
                    <a:pt x="0" y="190969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235003" tIns="235003" rIns="235003" bIns="235003" spcCol="1270" anchor="ctr"/>
            <a:lstStyle/>
            <a:p>
              <a:pPr algn="ctr" defTabSz="20891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000" dirty="0">
                  <a:latin typeface="Times New Roman" pitchFamily="18" charset="0"/>
                  <a:cs typeface="Times New Roman" pitchFamily="18" charset="0"/>
                </a:rPr>
                <a:t>Принцип индивидуального подхода к детям</a:t>
              </a:r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3770166" y="1974853"/>
              <a:ext cx="6193293" cy="401639"/>
            </a:xfrm>
            <a:custGeom>
              <a:avLst/>
              <a:gdLst>
                <a:gd name="connsiteX0" fmla="*/ 0 w 3146202"/>
                <a:gd name="connsiteY0" fmla="*/ 190969 h 1145792"/>
                <a:gd name="connsiteX1" fmla="*/ 190969 w 3146202"/>
                <a:gd name="connsiteY1" fmla="*/ 0 h 1145792"/>
                <a:gd name="connsiteX2" fmla="*/ 2955233 w 3146202"/>
                <a:gd name="connsiteY2" fmla="*/ 0 h 1145792"/>
                <a:gd name="connsiteX3" fmla="*/ 3146202 w 3146202"/>
                <a:gd name="connsiteY3" fmla="*/ 190969 h 1145792"/>
                <a:gd name="connsiteX4" fmla="*/ 3146202 w 3146202"/>
                <a:gd name="connsiteY4" fmla="*/ 954823 h 1145792"/>
                <a:gd name="connsiteX5" fmla="*/ 2955233 w 3146202"/>
                <a:gd name="connsiteY5" fmla="*/ 1145792 h 1145792"/>
                <a:gd name="connsiteX6" fmla="*/ 190969 w 3146202"/>
                <a:gd name="connsiteY6" fmla="*/ 1145792 h 1145792"/>
                <a:gd name="connsiteX7" fmla="*/ 0 w 3146202"/>
                <a:gd name="connsiteY7" fmla="*/ 954823 h 1145792"/>
                <a:gd name="connsiteX8" fmla="*/ 0 w 3146202"/>
                <a:gd name="connsiteY8" fmla="*/ 190969 h 1145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46202" h="1145792">
                  <a:moveTo>
                    <a:pt x="0" y="190969"/>
                  </a:moveTo>
                  <a:cubicBezTo>
                    <a:pt x="0" y="85500"/>
                    <a:pt x="85500" y="0"/>
                    <a:pt x="190969" y="0"/>
                  </a:cubicBezTo>
                  <a:lnTo>
                    <a:pt x="2955233" y="0"/>
                  </a:lnTo>
                  <a:cubicBezTo>
                    <a:pt x="3060702" y="0"/>
                    <a:pt x="3146202" y="85500"/>
                    <a:pt x="3146202" y="190969"/>
                  </a:cubicBezTo>
                  <a:lnTo>
                    <a:pt x="3146202" y="954823"/>
                  </a:lnTo>
                  <a:cubicBezTo>
                    <a:pt x="3146202" y="1060292"/>
                    <a:pt x="3060702" y="1145792"/>
                    <a:pt x="2955233" y="1145792"/>
                  </a:cubicBezTo>
                  <a:lnTo>
                    <a:pt x="190969" y="1145792"/>
                  </a:lnTo>
                  <a:cubicBezTo>
                    <a:pt x="85500" y="1145792"/>
                    <a:pt x="0" y="1060292"/>
                    <a:pt x="0" y="954823"/>
                  </a:cubicBezTo>
                  <a:lnTo>
                    <a:pt x="0" y="190969"/>
                  </a:lnTo>
                  <a:close/>
                </a:path>
              </a:pathLst>
            </a:cu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235003" tIns="235003" rIns="235003" bIns="235003" spcCol="1270" anchor="ctr"/>
            <a:lstStyle/>
            <a:p>
              <a:pPr algn="ctr" defTabSz="20891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000" dirty="0">
                  <a:latin typeface="Times New Roman" pitchFamily="18" charset="0"/>
                  <a:cs typeface="Times New Roman" pitchFamily="18" charset="0"/>
                </a:rPr>
                <a:t>Принцип сотрудничества</a:t>
              </a:r>
            </a:p>
          </p:txBody>
        </p:sp>
        <p:sp>
          <p:nvSpPr>
            <p:cNvPr id="18" name="Полилиния 17"/>
            <p:cNvSpPr/>
            <p:nvPr/>
          </p:nvSpPr>
          <p:spPr>
            <a:xfrm>
              <a:off x="3770166" y="2473330"/>
              <a:ext cx="6193293" cy="407989"/>
            </a:xfrm>
            <a:custGeom>
              <a:avLst/>
              <a:gdLst>
                <a:gd name="connsiteX0" fmla="*/ 0 w 3146202"/>
                <a:gd name="connsiteY0" fmla="*/ 190969 h 1145792"/>
                <a:gd name="connsiteX1" fmla="*/ 190969 w 3146202"/>
                <a:gd name="connsiteY1" fmla="*/ 0 h 1145792"/>
                <a:gd name="connsiteX2" fmla="*/ 2955233 w 3146202"/>
                <a:gd name="connsiteY2" fmla="*/ 0 h 1145792"/>
                <a:gd name="connsiteX3" fmla="*/ 3146202 w 3146202"/>
                <a:gd name="connsiteY3" fmla="*/ 190969 h 1145792"/>
                <a:gd name="connsiteX4" fmla="*/ 3146202 w 3146202"/>
                <a:gd name="connsiteY4" fmla="*/ 954823 h 1145792"/>
                <a:gd name="connsiteX5" fmla="*/ 2955233 w 3146202"/>
                <a:gd name="connsiteY5" fmla="*/ 1145792 h 1145792"/>
                <a:gd name="connsiteX6" fmla="*/ 190969 w 3146202"/>
                <a:gd name="connsiteY6" fmla="*/ 1145792 h 1145792"/>
                <a:gd name="connsiteX7" fmla="*/ 0 w 3146202"/>
                <a:gd name="connsiteY7" fmla="*/ 954823 h 1145792"/>
                <a:gd name="connsiteX8" fmla="*/ 0 w 3146202"/>
                <a:gd name="connsiteY8" fmla="*/ 190969 h 1145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46202" h="1145792">
                  <a:moveTo>
                    <a:pt x="0" y="190969"/>
                  </a:moveTo>
                  <a:cubicBezTo>
                    <a:pt x="0" y="85500"/>
                    <a:pt x="85500" y="0"/>
                    <a:pt x="190969" y="0"/>
                  </a:cubicBezTo>
                  <a:lnTo>
                    <a:pt x="2955233" y="0"/>
                  </a:lnTo>
                  <a:cubicBezTo>
                    <a:pt x="3060702" y="0"/>
                    <a:pt x="3146202" y="85500"/>
                    <a:pt x="3146202" y="190969"/>
                  </a:cubicBezTo>
                  <a:lnTo>
                    <a:pt x="3146202" y="954823"/>
                  </a:lnTo>
                  <a:cubicBezTo>
                    <a:pt x="3146202" y="1060292"/>
                    <a:pt x="3060702" y="1145792"/>
                    <a:pt x="2955233" y="1145792"/>
                  </a:cubicBezTo>
                  <a:lnTo>
                    <a:pt x="190969" y="1145792"/>
                  </a:lnTo>
                  <a:cubicBezTo>
                    <a:pt x="85500" y="1145792"/>
                    <a:pt x="0" y="1060292"/>
                    <a:pt x="0" y="954823"/>
                  </a:cubicBezTo>
                  <a:lnTo>
                    <a:pt x="0" y="190969"/>
                  </a:lnTo>
                  <a:close/>
                </a:path>
              </a:pathLst>
            </a:custGeom>
            <a:solidFill>
              <a:srgbClr val="FFFF99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235003" tIns="235003" rIns="235003" bIns="235003" spcCol="1270" anchor="ctr"/>
            <a:lstStyle/>
            <a:p>
              <a:pPr algn="ctr" defTabSz="20891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000" dirty="0">
                  <a:latin typeface="Times New Roman" pitchFamily="18" charset="0"/>
                  <a:cs typeface="Times New Roman" pitchFamily="18" charset="0"/>
                </a:rPr>
                <a:t>Принцип интеграции </a:t>
              </a:r>
            </a:p>
          </p:txBody>
        </p:sp>
        <p:sp>
          <p:nvSpPr>
            <p:cNvPr id="22" name="Полилиния 21"/>
            <p:cNvSpPr/>
            <p:nvPr/>
          </p:nvSpPr>
          <p:spPr>
            <a:xfrm>
              <a:off x="3728888" y="4052900"/>
              <a:ext cx="6234571" cy="431802"/>
            </a:xfrm>
            <a:custGeom>
              <a:avLst/>
              <a:gdLst>
                <a:gd name="connsiteX0" fmla="*/ 0 w 3146202"/>
                <a:gd name="connsiteY0" fmla="*/ 190969 h 1145792"/>
                <a:gd name="connsiteX1" fmla="*/ 190969 w 3146202"/>
                <a:gd name="connsiteY1" fmla="*/ 0 h 1145792"/>
                <a:gd name="connsiteX2" fmla="*/ 2955233 w 3146202"/>
                <a:gd name="connsiteY2" fmla="*/ 0 h 1145792"/>
                <a:gd name="connsiteX3" fmla="*/ 3146202 w 3146202"/>
                <a:gd name="connsiteY3" fmla="*/ 190969 h 1145792"/>
                <a:gd name="connsiteX4" fmla="*/ 3146202 w 3146202"/>
                <a:gd name="connsiteY4" fmla="*/ 954823 h 1145792"/>
                <a:gd name="connsiteX5" fmla="*/ 2955233 w 3146202"/>
                <a:gd name="connsiteY5" fmla="*/ 1145792 h 1145792"/>
                <a:gd name="connsiteX6" fmla="*/ 190969 w 3146202"/>
                <a:gd name="connsiteY6" fmla="*/ 1145792 h 1145792"/>
                <a:gd name="connsiteX7" fmla="*/ 0 w 3146202"/>
                <a:gd name="connsiteY7" fmla="*/ 954823 h 1145792"/>
                <a:gd name="connsiteX8" fmla="*/ 0 w 3146202"/>
                <a:gd name="connsiteY8" fmla="*/ 190969 h 1145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46202" h="1145792">
                  <a:moveTo>
                    <a:pt x="0" y="190969"/>
                  </a:moveTo>
                  <a:cubicBezTo>
                    <a:pt x="0" y="85500"/>
                    <a:pt x="85500" y="0"/>
                    <a:pt x="190969" y="0"/>
                  </a:cubicBezTo>
                  <a:lnTo>
                    <a:pt x="2955233" y="0"/>
                  </a:lnTo>
                  <a:cubicBezTo>
                    <a:pt x="3060702" y="0"/>
                    <a:pt x="3146202" y="85500"/>
                    <a:pt x="3146202" y="190969"/>
                  </a:cubicBezTo>
                  <a:lnTo>
                    <a:pt x="3146202" y="954823"/>
                  </a:lnTo>
                  <a:cubicBezTo>
                    <a:pt x="3146202" y="1060292"/>
                    <a:pt x="3060702" y="1145792"/>
                    <a:pt x="2955233" y="1145792"/>
                  </a:cubicBezTo>
                  <a:lnTo>
                    <a:pt x="190969" y="1145792"/>
                  </a:lnTo>
                  <a:cubicBezTo>
                    <a:pt x="85500" y="1145792"/>
                    <a:pt x="0" y="1060292"/>
                    <a:pt x="0" y="954823"/>
                  </a:cubicBezTo>
                  <a:lnTo>
                    <a:pt x="0" y="190969"/>
                  </a:lnTo>
                  <a:close/>
                </a:path>
              </a:pathLst>
            </a:custGeom>
            <a:solidFill>
              <a:srgbClr val="66FFFF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235003" tIns="235003" rIns="235003" bIns="235003" spcCol="1270" anchor="ctr"/>
            <a:lstStyle/>
            <a:p>
              <a:pPr algn="ctr" defTabSz="20891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000" dirty="0">
                  <a:latin typeface="Times New Roman" pitchFamily="18" charset="0"/>
                  <a:cs typeface="Times New Roman" pitchFamily="18" charset="0"/>
                </a:rPr>
                <a:t>Принцип личностно-ориентированного подхода</a:t>
              </a:r>
            </a:p>
          </p:txBody>
        </p:sp>
      </p:grpSp>
      <p:sp>
        <p:nvSpPr>
          <p:cNvPr id="19" name="Полилиния 18"/>
          <p:cNvSpPr/>
          <p:nvPr/>
        </p:nvSpPr>
        <p:spPr>
          <a:xfrm>
            <a:off x="2173288" y="4365625"/>
            <a:ext cx="6219825" cy="465138"/>
          </a:xfrm>
          <a:custGeom>
            <a:avLst/>
            <a:gdLst>
              <a:gd name="connsiteX0" fmla="*/ 0 w 3146202"/>
              <a:gd name="connsiteY0" fmla="*/ 190969 h 1145792"/>
              <a:gd name="connsiteX1" fmla="*/ 190969 w 3146202"/>
              <a:gd name="connsiteY1" fmla="*/ 0 h 1145792"/>
              <a:gd name="connsiteX2" fmla="*/ 2955233 w 3146202"/>
              <a:gd name="connsiteY2" fmla="*/ 0 h 1145792"/>
              <a:gd name="connsiteX3" fmla="*/ 3146202 w 3146202"/>
              <a:gd name="connsiteY3" fmla="*/ 190969 h 1145792"/>
              <a:gd name="connsiteX4" fmla="*/ 3146202 w 3146202"/>
              <a:gd name="connsiteY4" fmla="*/ 954823 h 1145792"/>
              <a:gd name="connsiteX5" fmla="*/ 2955233 w 3146202"/>
              <a:gd name="connsiteY5" fmla="*/ 1145792 h 1145792"/>
              <a:gd name="connsiteX6" fmla="*/ 190969 w 3146202"/>
              <a:gd name="connsiteY6" fmla="*/ 1145792 h 1145792"/>
              <a:gd name="connsiteX7" fmla="*/ 0 w 3146202"/>
              <a:gd name="connsiteY7" fmla="*/ 954823 h 1145792"/>
              <a:gd name="connsiteX8" fmla="*/ 0 w 3146202"/>
              <a:gd name="connsiteY8" fmla="*/ 190969 h 1145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46202" h="1145792">
                <a:moveTo>
                  <a:pt x="0" y="190969"/>
                </a:moveTo>
                <a:cubicBezTo>
                  <a:pt x="0" y="85500"/>
                  <a:pt x="85500" y="0"/>
                  <a:pt x="190969" y="0"/>
                </a:cubicBezTo>
                <a:lnTo>
                  <a:pt x="2955233" y="0"/>
                </a:lnTo>
                <a:cubicBezTo>
                  <a:pt x="3060702" y="0"/>
                  <a:pt x="3146202" y="85500"/>
                  <a:pt x="3146202" y="190969"/>
                </a:cubicBezTo>
                <a:lnTo>
                  <a:pt x="3146202" y="954823"/>
                </a:lnTo>
                <a:cubicBezTo>
                  <a:pt x="3146202" y="1060292"/>
                  <a:pt x="3060702" y="1145792"/>
                  <a:pt x="2955233" y="1145792"/>
                </a:cubicBezTo>
                <a:lnTo>
                  <a:pt x="190969" y="1145792"/>
                </a:lnTo>
                <a:cubicBezTo>
                  <a:pt x="85500" y="1145792"/>
                  <a:pt x="0" y="1060292"/>
                  <a:pt x="0" y="954823"/>
                </a:cubicBezTo>
                <a:lnTo>
                  <a:pt x="0" y="190969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35003" tIns="235003" rIns="235003" bIns="235003" spcCol="1270" anchor="ctr"/>
          <a:lstStyle/>
          <a:p>
            <a:pPr algn="ctr" defTabSz="20891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деятельностного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подхода</a:t>
            </a:r>
          </a:p>
        </p:txBody>
      </p:sp>
      <p:sp>
        <p:nvSpPr>
          <p:cNvPr id="20" name="Полилиния 19"/>
          <p:cNvSpPr/>
          <p:nvPr/>
        </p:nvSpPr>
        <p:spPr>
          <a:xfrm>
            <a:off x="2178050" y="4941888"/>
            <a:ext cx="6227763" cy="465137"/>
          </a:xfrm>
          <a:custGeom>
            <a:avLst/>
            <a:gdLst>
              <a:gd name="connsiteX0" fmla="*/ 0 w 3146202"/>
              <a:gd name="connsiteY0" fmla="*/ 190969 h 1145792"/>
              <a:gd name="connsiteX1" fmla="*/ 190969 w 3146202"/>
              <a:gd name="connsiteY1" fmla="*/ 0 h 1145792"/>
              <a:gd name="connsiteX2" fmla="*/ 2955233 w 3146202"/>
              <a:gd name="connsiteY2" fmla="*/ 0 h 1145792"/>
              <a:gd name="connsiteX3" fmla="*/ 3146202 w 3146202"/>
              <a:gd name="connsiteY3" fmla="*/ 190969 h 1145792"/>
              <a:gd name="connsiteX4" fmla="*/ 3146202 w 3146202"/>
              <a:gd name="connsiteY4" fmla="*/ 954823 h 1145792"/>
              <a:gd name="connsiteX5" fmla="*/ 2955233 w 3146202"/>
              <a:gd name="connsiteY5" fmla="*/ 1145792 h 1145792"/>
              <a:gd name="connsiteX6" fmla="*/ 190969 w 3146202"/>
              <a:gd name="connsiteY6" fmla="*/ 1145792 h 1145792"/>
              <a:gd name="connsiteX7" fmla="*/ 0 w 3146202"/>
              <a:gd name="connsiteY7" fmla="*/ 954823 h 1145792"/>
              <a:gd name="connsiteX8" fmla="*/ 0 w 3146202"/>
              <a:gd name="connsiteY8" fmla="*/ 190969 h 1145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46202" h="1145792">
                <a:moveTo>
                  <a:pt x="0" y="190969"/>
                </a:moveTo>
                <a:cubicBezTo>
                  <a:pt x="0" y="85500"/>
                  <a:pt x="85500" y="0"/>
                  <a:pt x="190969" y="0"/>
                </a:cubicBezTo>
                <a:lnTo>
                  <a:pt x="2955233" y="0"/>
                </a:lnTo>
                <a:cubicBezTo>
                  <a:pt x="3060702" y="0"/>
                  <a:pt x="3146202" y="85500"/>
                  <a:pt x="3146202" y="190969"/>
                </a:cubicBezTo>
                <a:lnTo>
                  <a:pt x="3146202" y="954823"/>
                </a:lnTo>
                <a:cubicBezTo>
                  <a:pt x="3146202" y="1060292"/>
                  <a:pt x="3060702" y="1145792"/>
                  <a:pt x="2955233" y="1145792"/>
                </a:cubicBezTo>
                <a:lnTo>
                  <a:pt x="190969" y="1145792"/>
                </a:lnTo>
                <a:cubicBezTo>
                  <a:pt x="85500" y="1145792"/>
                  <a:pt x="0" y="1060292"/>
                  <a:pt x="0" y="954823"/>
                </a:cubicBezTo>
                <a:lnTo>
                  <a:pt x="0" y="190969"/>
                </a:lnTo>
                <a:close/>
              </a:path>
            </a:pathLst>
          </a:custGeom>
          <a:solidFill>
            <a:srgbClr val="FFFF99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35003" tIns="235003" rIns="235003" bIns="235003" spcCol="1270" anchor="ctr"/>
          <a:lstStyle/>
          <a:p>
            <a:pPr algn="ctr" defTabSz="20891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Принцип компетентности педагога</a:t>
            </a:r>
          </a:p>
        </p:txBody>
      </p:sp>
      <p:sp>
        <p:nvSpPr>
          <p:cNvPr id="23" name="Полилиния 22"/>
          <p:cNvSpPr/>
          <p:nvPr/>
        </p:nvSpPr>
        <p:spPr>
          <a:xfrm>
            <a:off x="2168525" y="3357563"/>
            <a:ext cx="6219825" cy="431800"/>
          </a:xfrm>
          <a:custGeom>
            <a:avLst/>
            <a:gdLst>
              <a:gd name="connsiteX0" fmla="*/ 0 w 3146202"/>
              <a:gd name="connsiteY0" fmla="*/ 190969 h 1145792"/>
              <a:gd name="connsiteX1" fmla="*/ 190969 w 3146202"/>
              <a:gd name="connsiteY1" fmla="*/ 0 h 1145792"/>
              <a:gd name="connsiteX2" fmla="*/ 2955233 w 3146202"/>
              <a:gd name="connsiteY2" fmla="*/ 0 h 1145792"/>
              <a:gd name="connsiteX3" fmla="*/ 3146202 w 3146202"/>
              <a:gd name="connsiteY3" fmla="*/ 190969 h 1145792"/>
              <a:gd name="connsiteX4" fmla="*/ 3146202 w 3146202"/>
              <a:gd name="connsiteY4" fmla="*/ 954823 h 1145792"/>
              <a:gd name="connsiteX5" fmla="*/ 2955233 w 3146202"/>
              <a:gd name="connsiteY5" fmla="*/ 1145792 h 1145792"/>
              <a:gd name="connsiteX6" fmla="*/ 190969 w 3146202"/>
              <a:gd name="connsiteY6" fmla="*/ 1145792 h 1145792"/>
              <a:gd name="connsiteX7" fmla="*/ 0 w 3146202"/>
              <a:gd name="connsiteY7" fmla="*/ 954823 h 1145792"/>
              <a:gd name="connsiteX8" fmla="*/ 0 w 3146202"/>
              <a:gd name="connsiteY8" fmla="*/ 190969 h 1145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46202" h="1145792">
                <a:moveTo>
                  <a:pt x="0" y="190969"/>
                </a:moveTo>
                <a:cubicBezTo>
                  <a:pt x="0" y="85500"/>
                  <a:pt x="85500" y="0"/>
                  <a:pt x="190969" y="0"/>
                </a:cubicBezTo>
                <a:lnTo>
                  <a:pt x="2955233" y="0"/>
                </a:lnTo>
                <a:cubicBezTo>
                  <a:pt x="3060702" y="0"/>
                  <a:pt x="3146202" y="85500"/>
                  <a:pt x="3146202" y="190969"/>
                </a:cubicBezTo>
                <a:lnTo>
                  <a:pt x="3146202" y="954823"/>
                </a:lnTo>
                <a:cubicBezTo>
                  <a:pt x="3146202" y="1060292"/>
                  <a:pt x="3060702" y="1145792"/>
                  <a:pt x="2955233" y="1145792"/>
                </a:cubicBezTo>
                <a:lnTo>
                  <a:pt x="190969" y="1145792"/>
                </a:lnTo>
                <a:cubicBezTo>
                  <a:pt x="85500" y="1145792"/>
                  <a:pt x="0" y="1060292"/>
                  <a:pt x="0" y="954823"/>
                </a:cubicBezTo>
                <a:lnTo>
                  <a:pt x="0" y="190969"/>
                </a:lnTo>
                <a:close/>
              </a:path>
            </a:pathLst>
          </a:custGeom>
          <a:solidFill>
            <a:srgbClr val="CCCCFF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35003" tIns="235003" rIns="235003" bIns="235003" spcCol="1270" anchor="ctr"/>
          <a:lstStyle/>
          <a:p>
            <a:pPr algn="ctr" defTabSz="20891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Принцип доступности</a:t>
            </a:r>
          </a:p>
        </p:txBody>
      </p:sp>
      <p:sp>
        <p:nvSpPr>
          <p:cNvPr id="24" name="Полилиния 23"/>
          <p:cNvSpPr/>
          <p:nvPr/>
        </p:nvSpPr>
        <p:spPr>
          <a:xfrm>
            <a:off x="2168525" y="2781300"/>
            <a:ext cx="6219825" cy="503238"/>
          </a:xfrm>
          <a:custGeom>
            <a:avLst/>
            <a:gdLst>
              <a:gd name="connsiteX0" fmla="*/ 0 w 3146202"/>
              <a:gd name="connsiteY0" fmla="*/ 190969 h 1145792"/>
              <a:gd name="connsiteX1" fmla="*/ 190969 w 3146202"/>
              <a:gd name="connsiteY1" fmla="*/ 0 h 1145792"/>
              <a:gd name="connsiteX2" fmla="*/ 2955233 w 3146202"/>
              <a:gd name="connsiteY2" fmla="*/ 0 h 1145792"/>
              <a:gd name="connsiteX3" fmla="*/ 3146202 w 3146202"/>
              <a:gd name="connsiteY3" fmla="*/ 190969 h 1145792"/>
              <a:gd name="connsiteX4" fmla="*/ 3146202 w 3146202"/>
              <a:gd name="connsiteY4" fmla="*/ 954823 h 1145792"/>
              <a:gd name="connsiteX5" fmla="*/ 2955233 w 3146202"/>
              <a:gd name="connsiteY5" fmla="*/ 1145792 h 1145792"/>
              <a:gd name="connsiteX6" fmla="*/ 190969 w 3146202"/>
              <a:gd name="connsiteY6" fmla="*/ 1145792 h 1145792"/>
              <a:gd name="connsiteX7" fmla="*/ 0 w 3146202"/>
              <a:gd name="connsiteY7" fmla="*/ 954823 h 1145792"/>
              <a:gd name="connsiteX8" fmla="*/ 0 w 3146202"/>
              <a:gd name="connsiteY8" fmla="*/ 190969 h 1145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46202" h="1145792">
                <a:moveTo>
                  <a:pt x="0" y="190969"/>
                </a:moveTo>
                <a:cubicBezTo>
                  <a:pt x="0" y="85500"/>
                  <a:pt x="85500" y="0"/>
                  <a:pt x="190969" y="0"/>
                </a:cubicBezTo>
                <a:lnTo>
                  <a:pt x="2955233" y="0"/>
                </a:lnTo>
                <a:cubicBezTo>
                  <a:pt x="3060702" y="0"/>
                  <a:pt x="3146202" y="85500"/>
                  <a:pt x="3146202" y="190969"/>
                </a:cubicBezTo>
                <a:lnTo>
                  <a:pt x="3146202" y="954823"/>
                </a:lnTo>
                <a:cubicBezTo>
                  <a:pt x="3146202" y="1060292"/>
                  <a:pt x="3060702" y="1145792"/>
                  <a:pt x="2955233" y="1145792"/>
                </a:cubicBezTo>
                <a:lnTo>
                  <a:pt x="190969" y="1145792"/>
                </a:lnTo>
                <a:cubicBezTo>
                  <a:pt x="85500" y="1145792"/>
                  <a:pt x="0" y="1060292"/>
                  <a:pt x="0" y="954823"/>
                </a:cubicBezTo>
                <a:lnTo>
                  <a:pt x="0" y="190969"/>
                </a:lnTo>
                <a:close/>
              </a:path>
            </a:pathLst>
          </a:custGeom>
          <a:solidFill>
            <a:srgbClr val="99FF99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35003" tIns="235003" rIns="235003" bIns="235003" spcCol="1270" anchor="ctr"/>
          <a:lstStyle/>
          <a:p>
            <a:pPr algn="ctr" defTabSz="20891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Принцип систематичности и последовательности</a:t>
            </a:r>
          </a:p>
        </p:txBody>
      </p:sp>
      <p:sp>
        <p:nvSpPr>
          <p:cNvPr id="25" name="Полилиния 24"/>
          <p:cNvSpPr/>
          <p:nvPr/>
        </p:nvSpPr>
        <p:spPr>
          <a:xfrm>
            <a:off x="2195513" y="5540375"/>
            <a:ext cx="6229350" cy="465138"/>
          </a:xfrm>
          <a:custGeom>
            <a:avLst/>
            <a:gdLst>
              <a:gd name="connsiteX0" fmla="*/ 0 w 3146202"/>
              <a:gd name="connsiteY0" fmla="*/ 190969 h 1145792"/>
              <a:gd name="connsiteX1" fmla="*/ 190969 w 3146202"/>
              <a:gd name="connsiteY1" fmla="*/ 0 h 1145792"/>
              <a:gd name="connsiteX2" fmla="*/ 2955233 w 3146202"/>
              <a:gd name="connsiteY2" fmla="*/ 0 h 1145792"/>
              <a:gd name="connsiteX3" fmla="*/ 3146202 w 3146202"/>
              <a:gd name="connsiteY3" fmla="*/ 190969 h 1145792"/>
              <a:gd name="connsiteX4" fmla="*/ 3146202 w 3146202"/>
              <a:gd name="connsiteY4" fmla="*/ 954823 h 1145792"/>
              <a:gd name="connsiteX5" fmla="*/ 2955233 w 3146202"/>
              <a:gd name="connsiteY5" fmla="*/ 1145792 h 1145792"/>
              <a:gd name="connsiteX6" fmla="*/ 190969 w 3146202"/>
              <a:gd name="connsiteY6" fmla="*/ 1145792 h 1145792"/>
              <a:gd name="connsiteX7" fmla="*/ 0 w 3146202"/>
              <a:gd name="connsiteY7" fmla="*/ 954823 h 1145792"/>
              <a:gd name="connsiteX8" fmla="*/ 0 w 3146202"/>
              <a:gd name="connsiteY8" fmla="*/ 190969 h 1145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46202" h="1145792">
                <a:moveTo>
                  <a:pt x="0" y="190969"/>
                </a:moveTo>
                <a:cubicBezTo>
                  <a:pt x="0" y="85500"/>
                  <a:pt x="85500" y="0"/>
                  <a:pt x="190969" y="0"/>
                </a:cubicBezTo>
                <a:lnTo>
                  <a:pt x="2955233" y="0"/>
                </a:lnTo>
                <a:cubicBezTo>
                  <a:pt x="3060702" y="0"/>
                  <a:pt x="3146202" y="85500"/>
                  <a:pt x="3146202" y="190969"/>
                </a:cubicBezTo>
                <a:lnTo>
                  <a:pt x="3146202" y="954823"/>
                </a:lnTo>
                <a:cubicBezTo>
                  <a:pt x="3146202" y="1060292"/>
                  <a:pt x="3060702" y="1145792"/>
                  <a:pt x="2955233" y="1145792"/>
                </a:cubicBezTo>
                <a:lnTo>
                  <a:pt x="190969" y="1145792"/>
                </a:lnTo>
                <a:cubicBezTo>
                  <a:pt x="85500" y="1145792"/>
                  <a:pt x="0" y="1060292"/>
                  <a:pt x="0" y="954823"/>
                </a:cubicBezTo>
                <a:lnTo>
                  <a:pt x="0" y="190969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35003" tIns="235003" rIns="235003" bIns="235003" spcCol="1270" anchor="ctr"/>
          <a:lstStyle/>
          <a:p>
            <a:pPr algn="ctr" defTabSz="20891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Принцип игровой подачи материала</a:t>
            </a:r>
          </a:p>
        </p:txBody>
      </p:sp>
      <p:pic>
        <p:nvPicPr>
          <p:cNvPr id="7178" name="Picture 2" descr="C:\Documents and Settings\Loner\Рабочий стол\клипарты\sun10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57750"/>
            <a:ext cx="2357438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288" y="549275"/>
            <a:ext cx="7677150" cy="58324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Условия реализации </a:t>
            </a:r>
          </a:p>
          <a:p>
            <a:pPr marL="342900" indent="-342900"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создание предметно-развивающей среды (уголок русской культуры, символика государства и др.)</a:t>
            </a:r>
          </a:p>
          <a:p>
            <a:pPr marL="342900" indent="-342900"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опора на личный опыт, ближайшее окружение (от любви к дому -до любви к Родине и т.д.);</a:t>
            </a:r>
          </a:p>
          <a:p>
            <a:pPr marL="342900" indent="-342900"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эмоциональная окрашенность, воздействие на чувства ребенка;</a:t>
            </a:r>
          </a:p>
          <a:p>
            <a:pPr marL="342900" indent="-342900"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взаимодействие трех компонентов: интеллектуального, чувственно- эмоционального и действенно-практического (узнавать-созерцать-созидать);</a:t>
            </a:r>
          </a:p>
          <a:p>
            <a:pPr marL="342900" indent="-342900"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организация творческой деятельности как средства выражения чувств и эмоций ( изо, драматизация, концерты и выступления перед публикой и др.);</a:t>
            </a:r>
          </a:p>
          <a:p>
            <a:pPr marL="342900" indent="-342900"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сотрудничество с семьей</a:t>
            </a:r>
          </a:p>
        </p:txBody>
      </p:sp>
      <p:pic>
        <p:nvPicPr>
          <p:cNvPr id="8196" name="Picture 2" descr="C:\Documents and Settings\Loner\Рабочий стол\клипарты\sun10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4714875"/>
            <a:ext cx="1928812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Подзаголовок 4"/>
          <p:cNvSpPr>
            <a:spLocks noGrp="1"/>
          </p:cNvSpPr>
          <p:nvPr>
            <p:ph type="subTitle" idx="1"/>
          </p:nvPr>
        </p:nvSpPr>
        <p:spPr>
          <a:xfrm>
            <a:off x="900113" y="188913"/>
            <a:ext cx="7632700" cy="6192837"/>
          </a:xfrm>
        </p:spPr>
        <p:txBody>
          <a:bodyPr/>
          <a:lstStyle/>
          <a:p>
            <a:pPr eaLnBrk="1" hangingPunct="1"/>
            <a:r>
              <a:rPr lang="ru-RU" altLang="ru-RU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</a:t>
            </a:r>
          </a:p>
          <a:p>
            <a:pPr eaLnBrk="1" hangingPunct="1"/>
            <a:endParaRPr lang="ru-RU" altLang="ru-RU" sz="2400" b="1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eaLnBrk="1" hangingPunct="1"/>
            <a:endParaRPr lang="ru-RU" altLang="ru-RU" sz="24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14"/>
          <p:cNvGraphicFramePr>
            <a:graphicFrameLocks/>
          </p:cNvGraphicFramePr>
          <p:nvPr/>
        </p:nvGraphicFramePr>
        <p:xfrm>
          <a:off x="1214414" y="692696"/>
          <a:ext cx="753405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221" name="Picture 2" descr="C:\Documents and Settings\Loner\Рабочий стол\клипарты\sun103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57750"/>
            <a:ext cx="2357438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72400" cy="714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Подзаголовок 4"/>
          <p:cNvSpPr>
            <a:spLocks noGrp="1"/>
          </p:cNvSpPr>
          <p:nvPr>
            <p:ph type="subTitle" idx="1"/>
          </p:nvPr>
        </p:nvSpPr>
        <p:spPr>
          <a:xfrm>
            <a:off x="900113" y="549275"/>
            <a:ext cx="7632700" cy="5832475"/>
          </a:xfrm>
        </p:spPr>
        <p:txBody>
          <a:bodyPr/>
          <a:lstStyle/>
          <a:p>
            <a:pPr eaLnBrk="1" hangingPunct="1"/>
            <a:r>
              <a:rPr lang="ru-RU" altLang="ru-RU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нравственно-патриотического воспитания</a:t>
            </a:r>
          </a:p>
          <a:p>
            <a:pPr eaLnBrk="1" hangingPunct="1"/>
            <a:endParaRPr lang="ru-RU" altLang="ru-RU" sz="24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899592" y="1196752"/>
          <a:ext cx="777686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45" name="Picture 2" descr="C:\Documents and Settings\Loner\Рабочий стол\клипарты\sun103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000375"/>
            <a:ext cx="2033587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743</TotalTime>
  <Words>1072</Words>
  <Application>Microsoft Office PowerPoint</Application>
  <PresentationFormat>Экран (4:3)</PresentationFormat>
  <Paragraphs>160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Georgia</vt:lpstr>
      <vt:lpstr>Тема Office</vt:lpstr>
      <vt:lpstr>Презентация PowerPoint</vt:lpstr>
      <vt:lpstr>Презентация PowerPoint</vt:lpstr>
      <vt:lpstr>Нравственность – это внутренняя мораль, принятие на себя ответственности за свои поступки, то есть действовать согласно своей совести.         Патриотизм – любовь к семье, дому,  родным местам, Родине, гордость за свой народ, толерантное отношение к другим людям, желание сохранить, приумножить богатство своей страны.          Нравственно-патриотическое  воспитание – взаимодействие взрослого и детей в совместной деятельности и общении, направленное на раскрытие и формирование в ребенке общечеловеческих нравственных качеств личности, приобщение к истокам национальной региональной культуры, природе родного края, воспитание эмоционально-действенного отношения , чувства сопричастности, привязанности к окружающим. </vt:lpstr>
      <vt:lpstr>Презентация PowerPoint</vt:lpstr>
      <vt:lpstr>Задачи нравственно-патриотического воспитания </vt:lpstr>
      <vt:lpstr>Принципы: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Нравственно - патриотическое воспитание детей Дошкольного возраста Старший воспитатель Н.П. Ковалева</dc:title>
  <dc:creator>Александр</dc:creator>
  <cp:lastModifiedBy>Comp</cp:lastModifiedBy>
  <cp:revision>71</cp:revision>
  <dcterms:created xsi:type="dcterms:W3CDTF">2012-11-11T14:44:45Z</dcterms:created>
  <dcterms:modified xsi:type="dcterms:W3CDTF">2022-03-10T10:02:26Z</dcterms:modified>
</cp:coreProperties>
</file>